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2855"/>
            <a:ext cx="7772400" cy="208823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Научись создавать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украшения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своими руками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«кольцо из бисера»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4149080"/>
            <a:ext cx="2232248" cy="792088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</a:t>
            </a: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М.Б.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Раднаева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ОБРАЗОВАНИЕ «КУРУМКАНСКИЙ РАЙОН»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«ЭВЕНКИЙСКИЙ ЦЕНТР РАЗВИТИЯ ТВОРЧЕСТВА «</a:t>
            </a:r>
            <a:r>
              <a:rPr lang="ru-RU" sz="1400" b="1" u="sng" dirty="0" smtClean="0">
                <a:latin typeface="Times New Roman" pitchFamily="18" charset="0"/>
                <a:cs typeface="Times New Roman" pitchFamily="18" charset="0"/>
              </a:rPr>
              <a:t>ДАВДЫН»</a:t>
            </a:r>
            <a:endParaRPr lang="ru-RU" sz="14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671632, РЕСПУБЛИКА БУРЯТИЯ, С. УЛЮНХАН, УЛ. НОВАЯ,1. ТЕЛ: 89247777916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398494"/>
            <a:ext cx="53285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2021г. </a:t>
            </a:r>
            <a:endParaRPr lang="ru-RU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занятия\Screenshot_20210627_213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416824" cy="590465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занятия\Screenshot_20210627_2131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6439" y="1196752"/>
            <a:ext cx="4852660" cy="41764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5805264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Далее работаем также по рисунку, в конце соединяем концы по размеру вашего пальца. И кольцо готово!!!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7" y="2204864"/>
            <a:ext cx="68407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работу!!!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работы нам понадобится: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ножницы, нитка для </a:t>
            </a:r>
            <a:r>
              <a:rPr lang="ru-RU" sz="2400" b="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бисероплетения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бисер «</a:t>
            </a:r>
            <a:r>
              <a:rPr lang="en-US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PRECIOZA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2-х </a:t>
            </a:r>
            <a:r>
              <a:rPr lang="en-US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любых </a:t>
            </a:r>
            <a:r>
              <a:rPr lang="en-US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разных  цветов </a:t>
            </a:r>
            <a:r>
              <a:rPr lang="en-US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 10, бисерная игла</a:t>
            </a:r>
            <a:endParaRPr lang="ru-RU" sz="2400" b="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556792"/>
            <a:ext cx="289066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sus\Desktop\00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1"/>
            <a:ext cx="2911351" cy="223224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437112"/>
            <a:ext cx="16573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Asus\Desktop\Prym6105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059832" y="4437112"/>
            <a:ext cx="1849388" cy="1849388"/>
          </a:xfrm>
          <a:prstGeom prst="rect">
            <a:avLst/>
          </a:prstGeom>
          <a:noFill/>
        </p:spPr>
      </p:pic>
      <p:pic>
        <p:nvPicPr>
          <p:cNvPr id="1031" name="Picture 7" descr="C:\Users\Asus\Desktop\89e308549c89f36cdd742c5b8b4g--materialy-dlya-tvorchestva-igly-dlya-bisera-10-11-12-regal-25.97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437111"/>
            <a:ext cx="1800200" cy="18722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sus\Desktop\занятия\Screenshot_20210627_2127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32656"/>
            <a:ext cx="7283152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sus\Desktop\занятия\Screenshot_20210627_212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128792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sus\Desktop\занятия\Screenshot_20210627_212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344816" cy="62308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Asus\Desktop\занятия\Screenshot_20210627_212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200800" cy="6325903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sus\Desktop\занятия\Screenshot_20210627_2129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488832" cy="597666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занятия\Screenshot_20210627_213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344816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sus\Desktop\занятия\Screenshot_20210627_213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7447756" cy="583264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76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Научись создавать  украшения своими руками  «кольцо из бисера» </vt:lpstr>
      <vt:lpstr>Для работы нам понадобится:  ножницы, нитка для бисероплетения,  бисер «PRECIOZA» 2-х   любых  разных  цветов   № 10, бисерная игла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Научись создавать  украшения своими руками  </dc:title>
  <dc:creator>Asus</dc:creator>
  <cp:lastModifiedBy>Asus</cp:lastModifiedBy>
  <cp:revision>7</cp:revision>
  <dcterms:created xsi:type="dcterms:W3CDTF">2021-06-27T18:47:40Z</dcterms:created>
  <dcterms:modified xsi:type="dcterms:W3CDTF">2021-06-27T19:54:44Z</dcterms:modified>
</cp:coreProperties>
</file>