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МУНИЦИПАЛЬНОЕ БЮДЖЕТНОЕ ОБРАЗОВАТЕЛЬНОЕ УЧРЕЖДЕНИЕ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ДОПОЛНИТЕЛЬНОГО ОБРАЗОВАНИЯ 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«ЭВЕНКИЙСКИЙ ЦЕНТР РАЗВИТИЯ ТВОРЧЕСТВА «ДАВДЫН»»</a:t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00B0F0"/>
                </a:solidFill>
              </a:rPr>
              <a:t>671632, Республика Бурятия, </a:t>
            </a:r>
            <a:r>
              <a:rPr lang="ru-RU" sz="1600" dirty="0" err="1" smtClean="0">
                <a:solidFill>
                  <a:srgbClr val="00B0F0"/>
                </a:solidFill>
              </a:rPr>
              <a:t>с.Улюнхан</a:t>
            </a:r>
            <a:r>
              <a:rPr lang="ru-RU" sz="1600" dirty="0" smtClean="0">
                <a:solidFill>
                  <a:srgbClr val="00B0F0"/>
                </a:solidFill>
              </a:rPr>
              <a:t>, ул. Новая, 1., </a:t>
            </a:r>
            <a:r>
              <a:rPr lang="ru-RU" sz="2200" dirty="0" smtClean="0">
                <a:solidFill>
                  <a:schemeClr val="bg1"/>
                </a:solidFill>
              </a:rPr>
              <a:t/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064896" cy="3793976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Тема занятия: «Моя родословная,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 понятие «Генеалогическое древо»</a:t>
            </a:r>
          </a:p>
          <a:p>
            <a:pPr>
              <a:lnSpc>
                <a:spcPct val="120000"/>
              </a:lnSpc>
            </a:pPr>
            <a:r>
              <a:rPr lang="ru-RU" b="1" dirty="0" smtClean="0">
                <a:solidFill>
                  <a:srgbClr val="00B0F0"/>
                </a:solidFill>
              </a:rPr>
              <a:t>по дополнительной образовательной </a:t>
            </a:r>
            <a:r>
              <a:rPr lang="ru-RU" b="1" dirty="0" err="1" smtClean="0">
                <a:solidFill>
                  <a:srgbClr val="00B0F0"/>
                </a:solidFill>
              </a:rPr>
              <a:t>общеразвивающей</a:t>
            </a:r>
            <a:r>
              <a:rPr lang="ru-RU" b="1" dirty="0" smtClean="0">
                <a:solidFill>
                  <a:srgbClr val="00B0F0"/>
                </a:solidFill>
              </a:rPr>
              <a:t> программе туристско-краеведческой направленности «Из глубины веков» </a:t>
            </a:r>
          </a:p>
          <a:p>
            <a:pPr lvl="0" algn="r">
              <a:lnSpc>
                <a:spcPct val="12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Педагог первой категории: </a:t>
            </a:r>
          </a:p>
          <a:p>
            <a:pPr lvl="0" algn="r">
              <a:lnSpc>
                <a:spcPct val="120000"/>
              </a:lnSpc>
            </a:pPr>
            <a:r>
              <a:rPr lang="ru-RU" sz="2400" b="1" dirty="0" smtClean="0">
                <a:solidFill>
                  <a:srgbClr val="00B0F0"/>
                </a:solidFill>
              </a:rPr>
              <a:t>Елена Сергеевна Степанова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Тема занятия: «Моя родословная»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понятие – «Генеалогическое древо»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       </a:t>
            </a:r>
            <a:r>
              <a:rPr lang="ru-RU" sz="6000" b="1" dirty="0" smtClean="0">
                <a:solidFill>
                  <a:srgbClr val="FFFF00"/>
                </a:solidFill>
              </a:rPr>
              <a:t> </a:t>
            </a:r>
            <a:r>
              <a:rPr lang="ru-RU" sz="8400" b="1" dirty="0" smtClean="0">
                <a:solidFill>
                  <a:srgbClr val="FFFF00"/>
                </a:solidFill>
              </a:rPr>
              <a:t>Родословное, или генеалогическое древо — схематичное представление родственных связей, в виде условно-символического «дерева», у «корней» которого указывается родоначальник, на «стволе» — представители основной </a:t>
            </a:r>
          </a:p>
          <a:p>
            <a:pPr>
              <a:buNone/>
            </a:pPr>
            <a:r>
              <a:rPr lang="ru-RU" sz="8400" b="1" dirty="0" smtClean="0">
                <a:solidFill>
                  <a:srgbClr val="FFFF00"/>
                </a:solidFill>
              </a:rPr>
              <a:t>   (по старшинству) линии рода, а на «ветвях» — различных линиях родословия, известные его потомки — «листья»</a:t>
            </a:r>
            <a:r>
              <a:rPr lang="ru-RU" sz="8400" dirty="0" smtClean="0"/>
              <a:t> </a:t>
            </a:r>
            <a:endParaRPr lang="ru-RU" sz="8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12579" cy="577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58760"/>
            <a:ext cx="8136904" cy="524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ictures\ee85767975d24bbfe8026e99e0e1d43b98b37495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13691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20688"/>
            <a:ext cx="56166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Р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23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692696"/>
            <a:ext cx="7200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Род </a:t>
            </a:r>
          </a:p>
          <a:p>
            <a:pPr algn="ctr"/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6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Чолкогир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3635894" y="5805264"/>
            <a:ext cx="21602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Чукен</a:t>
            </a:r>
            <a:endParaRPr lang="ru-RU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верх 4"/>
          <p:cNvSpPr/>
          <p:nvPr/>
        </p:nvSpPr>
        <p:spPr>
          <a:xfrm>
            <a:off x="4355976" y="5085184"/>
            <a:ext cx="288032" cy="86409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635896" y="414908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Сикё</a:t>
            </a:r>
            <a:endParaRPr lang="ru-RU" sz="4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4355976" y="3501008"/>
            <a:ext cx="288032" cy="936104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059833" y="2636912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Кокчендо</a:t>
            </a:r>
            <a:endParaRPr lang="ru-RU" sz="48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908720"/>
            <a:ext cx="8748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Дарья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Бадма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Илья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Бато</a:t>
            </a:r>
            <a:endParaRPr lang="ru-RU" sz="4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верх 9"/>
          <p:cNvSpPr/>
          <p:nvPr/>
        </p:nvSpPr>
        <p:spPr>
          <a:xfrm rot="18707653">
            <a:off x="2623338" y="1313471"/>
            <a:ext cx="149665" cy="1793555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верх 10"/>
          <p:cNvSpPr/>
          <p:nvPr/>
        </p:nvSpPr>
        <p:spPr>
          <a:xfrm>
            <a:off x="3635896" y="1700808"/>
            <a:ext cx="216024" cy="11521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5220072" y="1700808"/>
            <a:ext cx="216024" cy="11521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3259627">
            <a:off x="6595667" y="1194279"/>
            <a:ext cx="159567" cy="2050296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rgbClr val="FFFF00"/>
                </a:solidFill>
              </a:rPr>
              <a:t>БАТО</a:t>
            </a:r>
            <a:endParaRPr lang="ru-RU" u="sng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vert="wordArtVert">
            <a:normAutofit/>
          </a:bodyPr>
          <a:lstStyle/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Олег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Игорь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Нина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Дарима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Дарма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Илья</a:t>
            </a:r>
          </a:p>
          <a:p>
            <a:pPr>
              <a:buNone/>
            </a:pPr>
            <a:r>
              <a:rPr lang="ru-RU" sz="4000" b="1" i="1" u="sng" dirty="0" err="1" smtClean="0">
                <a:solidFill>
                  <a:srgbClr val="FF0000"/>
                </a:solidFill>
              </a:rPr>
              <a:t>Бадма</a:t>
            </a:r>
            <a:endParaRPr lang="ru-RU" sz="4000" b="1" i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Марина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Сережа</a:t>
            </a:r>
          </a:p>
          <a:p>
            <a:pPr>
              <a:buNone/>
            </a:pPr>
            <a:r>
              <a:rPr lang="ru-RU" sz="4000" b="1" i="1" u="sng" dirty="0" smtClean="0">
                <a:solidFill>
                  <a:srgbClr val="FF0000"/>
                </a:solidFill>
              </a:rPr>
              <a:t>Оля</a:t>
            </a:r>
            <a:endParaRPr lang="ru-RU" sz="40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1. Кто любить не устает, пироги для нас печет, вкусные оладушки?   </a:t>
            </a:r>
          </a:p>
          <a:p>
            <a:pPr>
              <a:buNone/>
            </a:pPr>
            <a:r>
              <a:rPr lang="ru-RU" sz="6000" b="1" i="1" dirty="0" smtClean="0">
                <a:solidFill>
                  <a:srgbClr val="FFFF00"/>
                </a:solidFill>
              </a:rPr>
              <a:t>   Это наша …..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Благодарю 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FF00"/>
                </a:solidFill>
              </a:rPr>
              <a:t>за внимание!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2. Я у мамы не один, у нее еще есть сын, рядом с ним я маловат, для меня он старший …..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3. Он трудился не скуки. У него в мозолях руки. А теперь он стар и сед. Мой</a:t>
            </a:r>
            <a:r>
              <a:rPr lang="ru-RU" sz="4800" b="1" dirty="0" smtClean="0">
                <a:solidFill>
                  <a:srgbClr val="FFFF00"/>
                </a:solidFill>
              </a:rPr>
              <a:t> родной</a:t>
            </a:r>
            <a:r>
              <a:rPr lang="ru-RU" sz="5400" b="1" dirty="0" smtClean="0">
                <a:solidFill>
                  <a:srgbClr val="FFFF00"/>
                </a:solidFill>
              </a:rPr>
              <a:t>, любимый ….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4. Мамы старшая сестра  - С виду вроде не стара. С улыбкой спросит: Как живете? </a:t>
            </a:r>
          </a:p>
          <a:p>
            <a:pPr>
              <a:buNone/>
            </a:pPr>
            <a:r>
              <a:rPr lang="ru-RU" sz="5400" b="1" dirty="0" smtClean="0">
                <a:solidFill>
                  <a:srgbClr val="FFFF00"/>
                </a:solidFill>
              </a:rPr>
              <a:t>  Кто в гости к нам приехал?....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5. Кто же с мамой приезжает к нам порой? На меня с улыбкой глядя –  Здравствуй! – говорит мне…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6. Кто милее всех на свете? Кого любят очень дети? На вопрос отвечу прямо – Всех милее наша ….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7. Кто в семье высокий, смелый,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Самый сильный и умелый?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8. Без чего на белом свете взрослым не прожить и детям? Кто поддержит нас, друзья? 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FFFF00"/>
                </a:solidFill>
              </a:rPr>
              <a:t>  Наша дружная …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248</Words>
  <Application>Microsoft Office PowerPoint</Application>
  <PresentationFormat>Экран (4:3)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              МУНИЦИПАЛЬНОЕ БЮДЖЕТНОЕ ОБРАЗОВАТЕЛЬНОЕ УЧРЕЖДЕНИЕ ДОПОЛНИТЕЛЬНОГО ОБРАЗОВАНИЯ  «ЭВЕНКИЙСКИЙ ЦЕНТР РАЗВИТИЯ ТВОРЧЕСТВА «ДАВДЫН»» 671632, Республика Бурятия, с.Улюнхан, ул. Новая, 1.,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БАТО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МУНИЦИПАЛЬНОЕ БЮДЖЕТНОЕ ОБРАЗОВАТЕЛЬНОЕ УЧРЕЖДЕНИЕ ДОПОЛНИТЕЛЬНОГО ОБРАЗОВАНИЯ  «ЭВЕНКИЙСКИЙ ЦЕНТР РАЗВИТИЯ ТВОРЧЕСТВА «ДАВДЫН»» 671632, Республика Бурятия, с.Улюнхан, ул. Новая, 1.,   </dc:title>
  <dc:creator>Елена Степанова</dc:creator>
  <cp:lastModifiedBy>Алёна</cp:lastModifiedBy>
  <cp:revision>20</cp:revision>
  <dcterms:created xsi:type="dcterms:W3CDTF">2019-03-03T09:36:52Z</dcterms:created>
  <dcterms:modified xsi:type="dcterms:W3CDTF">2020-02-18T05:45:28Z</dcterms:modified>
</cp:coreProperties>
</file>