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B6576F-A71F-4770-BE0C-6D853D7306F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CB08A2-AE45-4F26-8AC4-9D5691B7E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32856"/>
            <a:ext cx="8305800" cy="2520280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C000"/>
                </a:solidFill>
              </a:rPr>
              <a:t>Род </a:t>
            </a:r>
            <a:br>
              <a:rPr lang="ru-RU" sz="9600" b="1" dirty="0" smtClean="0">
                <a:solidFill>
                  <a:srgbClr val="FFC000"/>
                </a:solidFill>
              </a:rPr>
            </a:br>
            <a:r>
              <a:rPr lang="ru-RU" sz="9600" b="1" dirty="0" err="1" smtClean="0">
                <a:solidFill>
                  <a:srgbClr val="FFC000"/>
                </a:solidFill>
              </a:rPr>
              <a:t>Тэпкэгир</a:t>
            </a:r>
            <a:endParaRPr lang="ru-RU" sz="9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лёна\Downloads\20181007_171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456384" cy="428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99992" y="2204864"/>
            <a:ext cx="3600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Сэндэма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прабабушка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996952"/>
            <a:ext cx="703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ёна\Downloads\20181007_171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-17813360"/>
            <a:ext cx="116072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5661248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Саңэ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4211960" y="5661248"/>
            <a:ext cx="50405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472514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Самң</a:t>
            </a:r>
            <a:r>
              <a:rPr lang="ru-RU" sz="6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4211960" y="4653136"/>
            <a:ext cx="4846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717032"/>
            <a:ext cx="20162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аңэ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4211960" y="3573016"/>
            <a:ext cx="484632" cy="546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5816" y="2636912"/>
            <a:ext cx="3168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Бэевул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4211960" y="2420888"/>
            <a:ext cx="484632" cy="546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411760" y="1484784"/>
            <a:ext cx="4331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Берельту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211960" y="1124744"/>
            <a:ext cx="864096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60648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Полкон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 rot="20023806">
            <a:off x="2267744" y="1124744"/>
            <a:ext cx="936104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231367">
            <a:off x="6168690" y="1031953"/>
            <a:ext cx="952804" cy="815757"/>
          </a:xfrm>
          <a:prstGeom prst="upArrow">
            <a:avLst>
              <a:gd name="adj1" fmla="val 527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332656"/>
            <a:ext cx="325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Степан</a:t>
            </a: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33265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Майор</a:t>
            </a: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5" grpId="0" build="allAtOnce"/>
      <p:bldP spid="6" grpId="0" animBg="1"/>
      <p:bldP spid="8" grpId="0" build="allAtOnce"/>
      <p:bldP spid="9" grpId="0" animBg="1"/>
      <p:bldP spid="10" grpId="0" build="allAtOnce"/>
      <p:bldP spid="12" grpId="0" animBg="1"/>
      <p:bldP spid="13" grpId="0" build="allAtOnce"/>
      <p:bldP spid="16" grpId="0" animBg="1"/>
      <p:bldP spid="18" grpId="0" build="allAtOnce"/>
      <p:bldP spid="19" grpId="0" animBg="1"/>
      <p:bldP spid="20" grpId="0" animBg="1"/>
      <p:bldP spid="15" grpId="0" build="allAtOnce"/>
      <p:bldP spid="2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1278170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Степан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112474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Улгадин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84482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Санди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56490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Эрдэни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3356992"/>
            <a:ext cx="273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Хубусгэй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4149080"/>
            <a:ext cx="30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ыдып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486916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Дамдин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558924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Оричен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404664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Сэндэма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979712" y="692696"/>
            <a:ext cx="35283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1979712" y="1412776"/>
            <a:ext cx="35283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V="1">
            <a:off x="1979712" y="2132856"/>
            <a:ext cx="35283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1979712" y="2852936"/>
            <a:ext cx="35283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1979712" y="3573016"/>
            <a:ext cx="35283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1979712" y="4437112"/>
            <a:ext cx="35283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1979712" y="5085184"/>
            <a:ext cx="35283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flipV="1">
            <a:off x="1979712" y="5877272"/>
            <a:ext cx="35283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5" grpId="0" build="allAtOnce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306896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Сэндэма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899592" y="6021288"/>
            <a:ext cx="292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Георгий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61653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Мария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еорг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4320480" cy="2430270"/>
          </a:xfrm>
          <a:prstGeom prst="rect">
            <a:avLst/>
          </a:prstGeom>
        </p:spPr>
      </p:pic>
      <p:pic>
        <p:nvPicPr>
          <p:cNvPr id="8" name="Рисунок 7" descr="Мар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645024"/>
            <a:ext cx="2592288" cy="2625275"/>
          </a:xfrm>
          <a:prstGeom prst="rect">
            <a:avLst/>
          </a:prstGeom>
        </p:spPr>
      </p:pic>
      <p:pic>
        <p:nvPicPr>
          <p:cNvPr id="10" name="Рисунок 9" descr="Сэндэ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88640"/>
            <a:ext cx="3312368" cy="3029969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 rot="1425950">
            <a:off x="2739512" y="3287821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800129">
            <a:off x="6214115" y="3243868"/>
            <a:ext cx="432048" cy="345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р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592288" cy="2625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7" y="3982998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Мария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Мар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2656"/>
            <a:ext cx="1800200" cy="1648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476672"/>
            <a:ext cx="24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C000"/>
                </a:solidFill>
              </a:rPr>
              <a:t>Цыден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Цырен Ир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060848"/>
            <a:ext cx="2644597" cy="2376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4208" y="191683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Ирина</a:t>
            </a:r>
          </a:p>
          <a:p>
            <a:endParaRPr lang="ru-RU" sz="3600" b="1" dirty="0" smtClean="0">
              <a:solidFill>
                <a:srgbClr val="FFC000"/>
              </a:solidFill>
            </a:endParaRPr>
          </a:p>
        </p:txBody>
      </p:sp>
      <p:pic>
        <p:nvPicPr>
          <p:cNvPr id="11" name="Рисунок 10" descr="Слава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365104"/>
            <a:ext cx="1944216" cy="20782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6216" y="5373216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Вячеслав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9726961">
            <a:off x="2915816" y="148478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915816" y="2420888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915816" y="3212976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212883">
            <a:off x="2705503" y="4146183"/>
            <a:ext cx="1080163" cy="158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44208" y="3140968"/>
            <a:ext cx="206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Цырен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10" grpId="0" build="allAtOnce"/>
      <p:bldP spid="13" grpId="0" build="allAtOnce"/>
      <p:bldP spid="14" grpId="0" animBg="1"/>
      <p:bldP spid="16" grpId="0" animBg="1"/>
      <p:bldP spid="17" grpId="0" animBg="1"/>
      <p:bldP spid="18" grpId="0" animBg="1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ырен Ир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736304" cy="321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86916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Ирина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1038501">
            <a:off x="3311671" y="967533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347864" y="2708920"/>
            <a:ext cx="165618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984321" flipV="1">
            <a:off x="3251483" y="4587256"/>
            <a:ext cx="1656184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Григор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76872"/>
            <a:ext cx="1895876" cy="1878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2780928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Григорий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О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365104"/>
            <a:ext cx="1994159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280" y="5301208"/>
            <a:ext cx="172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Лариса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1196752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Георгий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ёна\Downloads\IMG-37363039942c1cfc86b701dcacd4d14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2656"/>
            <a:ext cx="1912885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5" grpId="0" animBg="1"/>
      <p:bldP spid="6" grpId="0" animBg="1"/>
      <p:bldP spid="8" grpId="0" build="allAtOnce"/>
      <p:bldP spid="10" grpId="0" build="allAtOnce"/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5730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Георгий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059832" y="2924944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НИки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0648"/>
            <a:ext cx="2376264" cy="5506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58052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Никита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ёна\Downloads\IMG-37363039942c1cfc86b701dcacd4d14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256401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ёна\Downloads\IMG-e96a1d460388640fdefe1f6d8a214a3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551784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4" y="1844824"/>
            <a:ext cx="3360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 и папа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456384" cy="492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79912" y="764704"/>
            <a:ext cx="4968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Прапрапрабабушка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Сэндэма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 внуками – </a:t>
            </a:r>
            <a:r>
              <a:rPr lang="ru-RU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Цыденом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 Ириной</a:t>
            </a:r>
          </a:p>
          <a:p>
            <a:endParaRPr lang="ru-RU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Самахай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1961г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452</TotalTime>
  <Words>51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Род  Тэпкэгир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Алёна</dc:creator>
  <cp:lastModifiedBy>Алёна</cp:lastModifiedBy>
  <cp:revision>48</cp:revision>
  <dcterms:created xsi:type="dcterms:W3CDTF">2018-10-07T11:32:05Z</dcterms:created>
  <dcterms:modified xsi:type="dcterms:W3CDTF">2018-10-10T15:28:40Z</dcterms:modified>
</cp:coreProperties>
</file>