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3" r:id="rId12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6" autoAdjust="0"/>
  </p:normalViewPr>
  <p:slideViewPr>
    <p:cSldViewPr>
      <p:cViewPr varScale="1">
        <p:scale>
          <a:sx n="65" d="100"/>
          <a:sy n="65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0B6576F-A71F-4770-BE0C-6D853D7306F9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2CB08A2-AE45-4F26-8AC4-9D5691B7E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132856"/>
            <a:ext cx="8305800" cy="2520280"/>
          </a:xfrm>
        </p:spPr>
        <p:txBody>
          <a:bodyPr/>
          <a:lstStyle/>
          <a:p>
            <a:r>
              <a:rPr lang="ru-RU" sz="9600" b="1" dirty="0" smtClean="0">
                <a:solidFill>
                  <a:srgbClr val="FFC000"/>
                </a:solidFill>
              </a:rPr>
              <a:t>Род </a:t>
            </a:r>
            <a:br>
              <a:rPr lang="ru-RU" sz="9600" b="1" dirty="0" smtClean="0">
                <a:solidFill>
                  <a:srgbClr val="FFC000"/>
                </a:solidFill>
              </a:rPr>
            </a:br>
            <a:r>
              <a:rPr lang="ru-RU" sz="9600" b="1" dirty="0" err="1" smtClean="0">
                <a:solidFill>
                  <a:srgbClr val="FFC000"/>
                </a:solidFill>
              </a:rPr>
              <a:t>Тэпкэгир</a:t>
            </a:r>
            <a:endParaRPr lang="ru-RU" sz="9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Алёна\Downloads\20181007_171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3456384" cy="4288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499992" y="2204864"/>
            <a:ext cx="36004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Сэндэма</a:t>
            </a:r>
            <a:r>
              <a:rPr lang="ru-RU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прабабушка</a:t>
            </a:r>
            <a:endParaRPr lang="ru-RU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996952"/>
            <a:ext cx="703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Алёна\Downloads\20181007_171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-17813360"/>
            <a:ext cx="1160726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7824" y="5661248"/>
            <a:ext cx="3024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Саңэ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4211960" y="5661248"/>
            <a:ext cx="50405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4725144"/>
            <a:ext cx="31683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Самң</a:t>
            </a:r>
            <a:r>
              <a:rPr lang="ru-RU" sz="6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4211960" y="4653136"/>
            <a:ext cx="484632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3717032"/>
            <a:ext cx="20162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аңэ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4211960" y="3573016"/>
            <a:ext cx="484632" cy="546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5816" y="2636912"/>
            <a:ext cx="3168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Бэевул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4211960" y="2420888"/>
            <a:ext cx="484632" cy="546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411760" y="1484784"/>
            <a:ext cx="43313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Берельту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верх 15"/>
          <p:cNvSpPr/>
          <p:nvPr/>
        </p:nvSpPr>
        <p:spPr>
          <a:xfrm>
            <a:off x="4211960" y="1124744"/>
            <a:ext cx="864096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260648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Полкон</a:t>
            </a:r>
            <a:r>
              <a:rPr lang="ru-RU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верх 18"/>
          <p:cNvSpPr/>
          <p:nvPr/>
        </p:nvSpPr>
        <p:spPr>
          <a:xfrm rot="20023806">
            <a:off x="2267744" y="1124744"/>
            <a:ext cx="93610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1231367">
            <a:off x="6168690" y="1031953"/>
            <a:ext cx="952804" cy="815757"/>
          </a:xfrm>
          <a:prstGeom prst="upArrow">
            <a:avLst>
              <a:gd name="adj1" fmla="val 5277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419872" y="332656"/>
            <a:ext cx="3259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Степан</a:t>
            </a:r>
            <a:endParaRPr lang="ru-RU" sz="5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44208" y="332656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Майор</a:t>
            </a:r>
            <a:endParaRPr lang="ru-RU" sz="5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5" grpId="0" build="allAtOnce"/>
      <p:bldP spid="6" grpId="0" animBg="1"/>
      <p:bldP spid="8" grpId="0" build="allAtOnce"/>
      <p:bldP spid="9" grpId="0" animBg="1"/>
      <p:bldP spid="10" grpId="0" build="allAtOnce"/>
      <p:bldP spid="12" grpId="0" animBg="1"/>
      <p:bldP spid="13" grpId="0" build="allAtOnce"/>
      <p:bldP spid="16" grpId="0" animBg="1"/>
      <p:bldP spid="18" grpId="0" build="allAtOnce"/>
      <p:bldP spid="19" grpId="0" animBg="1"/>
      <p:bldP spid="20" grpId="0" animBg="1"/>
      <p:bldP spid="15" grpId="0" build="allAtOnce"/>
      <p:bldP spid="21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0"/>
            <a:ext cx="1278170" cy="6858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Степан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52120" y="1124744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Улгадин</a:t>
            </a:r>
            <a:endParaRPr lang="ru-RU" sz="4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1844824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Санди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2564904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Эрдэни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3356992"/>
            <a:ext cx="273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Хубусгэй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0112" y="4149080"/>
            <a:ext cx="3048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ыдып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80112" y="486916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Дамдин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2120" y="558924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Оричен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80112" y="404664"/>
            <a:ext cx="32403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Сэндэма</a:t>
            </a:r>
            <a:endParaRPr lang="ru-RU" sz="4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979712" y="69269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flipV="1">
            <a:off x="1979712" y="141277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flipV="1">
            <a:off x="1979712" y="213285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flipV="1">
            <a:off x="1979712" y="285293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flipV="1">
            <a:off x="1979712" y="357301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flipV="1">
            <a:off x="1979712" y="4437112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 flipV="1">
            <a:off x="1979712" y="5085184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flipV="1">
            <a:off x="1979712" y="5877272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build="allAtOnce"/>
      <p:bldP spid="5" grpId="0" build="allAtOnce"/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5" grpId="0" build="allAtOnce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9832" y="3068960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Сэндэма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899592" y="6021288"/>
            <a:ext cx="2929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Георгий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56176" y="616530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Мария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Георг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645024"/>
            <a:ext cx="4320480" cy="2430270"/>
          </a:xfrm>
          <a:prstGeom prst="rect">
            <a:avLst/>
          </a:prstGeom>
        </p:spPr>
      </p:pic>
      <p:pic>
        <p:nvPicPr>
          <p:cNvPr id="8" name="Рисунок 7" descr="Мария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645024"/>
            <a:ext cx="2592288" cy="2625275"/>
          </a:xfrm>
          <a:prstGeom prst="rect">
            <a:avLst/>
          </a:prstGeom>
        </p:spPr>
      </p:pic>
      <p:pic>
        <p:nvPicPr>
          <p:cNvPr id="10" name="Рисунок 9" descr="Сэндэ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188640"/>
            <a:ext cx="3312368" cy="3029969"/>
          </a:xfrm>
          <a:prstGeom prst="rect">
            <a:avLst/>
          </a:prstGeom>
        </p:spPr>
      </p:pic>
      <p:sp>
        <p:nvSpPr>
          <p:cNvPr id="14" name="Стрелка вниз 13"/>
          <p:cNvSpPr/>
          <p:nvPr/>
        </p:nvSpPr>
        <p:spPr>
          <a:xfrm rot="1425950">
            <a:off x="2739512" y="3287821"/>
            <a:ext cx="43204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8800129">
            <a:off x="6214115" y="3243868"/>
            <a:ext cx="432048" cy="3456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Мария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2592288" cy="2625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7" y="3982998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Мария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6" name="Рисунок 5" descr="Мария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32656"/>
            <a:ext cx="1800200" cy="16483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12160" y="476672"/>
            <a:ext cx="2448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C000"/>
                </a:solidFill>
              </a:rPr>
              <a:t>Цыден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9" name="Рисунок 8" descr="Цырен Ирин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2060848"/>
            <a:ext cx="2644597" cy="23762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44208" y="1916833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Ирина</a:t>
            </a:r>
          </a:p>
          <a:p>
            <a:endParaRPr lang="ru-RU" sz="3600" b="1" dirty="0" smtClean="0">
              <a:solidFill>
                <a:srgbClr val="FFC000"/>
              </a:solidFill>
            </a:endParaRPr>
          </a:p>
        </p:txBody>
      </p:sp>
      <p:pic>
        <p:nvPicPr>
          <p:cNvPr id="11" name="Рисунок 10" descr="Слава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4365104"/>
            <a:ext cx="1944216" cy="207823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16216" y="5373216"/>
            <a:ext cx="262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Вячеслав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9726961">
            <a:off x="2915816" y="1484784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915816" y="2420888"/>
            <a:ext cx="57606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2915816" y="3212976"/>
            <a:ext cx="57606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2212883">
            <a:off x="2705503" y="4146183"/>
            <a:ext cx="1080163" cy="158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444208" y="3140968"/>
            <a:ext cx="2064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Цырен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7" grpId="0" build="allAtOnce"/>
      <p:bldP spid="10" grpId="0" build="allAtOnce"/>
      <p:bldP spid="13" grpId="0" build="allAtOnce"/>
      <p:bldP spid="14" grpId="0" animBg="1"/>
      <p:bldP spid="16" grpId="0" animBg="1"/>
      <p:bldP spid="17" grpId="0" animBg="1"/>
      <p:bldP spid="18" grpId="0" animBg="1"/>
      <p:bldP spid="1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Цырен Ир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12776"/>
            <a:ext cx="2736304" cy="3210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4869160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Ирина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21038501">
            <a:off x="3311671" y="967533"/>
            <a:ext cx="165618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347864" y="2708920"/>
            <a:ext cx="165618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984321" flipV="1">
            <a:off x="3251483" y="4587256"/>
            <a:ext cx="1656184" cy="5760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Григори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276872"/>
            <a:ext cx="1895876" cy="1878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76256" y="2780928"/>
            <a:ext cx="226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Григорий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Ол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4365104"/>
            <a:ext cx="1994159" cy="18722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92280" y="5301208"/>
            <a:ext cx="1724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Лариса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8264" y="1196752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Георгий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лёна\Downloads\IMG-37363039942c1cfc86b701dcacd4d146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32656"/>
            <a:ext cx="1912885" cy="1772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5" grpId="0" animBg="1"/>
      <p:bldP spid="6" grpId="0" animBg="1"/>
      <p:bldP spid="8" grpId="0" build="allAtOnce"/>
      <p:bldP spid="10" grpId="0" build="allAtOnce"/>
      <p:bldP spid="11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357301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Георгий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059832" y="2924944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НИки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260648"/>
            <a:ext cx="2376264" cy="5506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4048" y="580526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Никита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лёна\Downloads\IMG-37363039942c1cfc86b701dcacd4d14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2564011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лёна\Downloads\IMG-e96a1d460388640fdefe1f6d8a214a31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4"/>
            <a:ext cx="2551784" cy="45365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67944" y="1844824"/>
            <a:ext cx="33601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  и папа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3456384" cy="4927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779912" y="764704"/>
            <a:ext cx="49685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Прапрапрабабушка</a:t>
            </a:r>
            <a:r>
              <a:rPr lang="ru-RU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ru-RU" sz="4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Сэндэма</a:t>
            </a:r>
            <a:r>
              <a:rPr lang="ru-RU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ru-RU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 внуками – </a:t>
            </a:r>
            <a:r>
              <a:rPr lang="ru-RU" sz="4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Цыденом</a:t>
            </a:r>
            <a:r>
              <a:rPr lang="ru-RU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и Ириной</a:t>
            </a:r>
          </a:p>
          <a:p>
            <a:endParaRPr lang="ru-RU" sz="4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sz="4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4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Самахай</a:t>
            </a:r>
            <a:r>
              <a:rPr lang="ru-RU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1961г</a:t>
            </a:r>
            <a:endParaRPr lang="ru-RU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452</TotalTime>
  <Words>51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Род  Тэпкэгир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Алёна</dc:creator>
  <cp:lastModifiedBy>Алёна</cp:lastModifiedBy>
  <cp:revision>48</cp:revision>
  <dcterms:created xsi:type="dcterms:W3CDTF">2018-10-07T11:32:05Z</dcterms:created>
  <dcterms:modified xsi:type="dcterms:W3CDTF">2018-10-10T15:28:40Z</dcterms:modified>
</cp:coreProperties>
</file>