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31640" y="2204864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err="1" smtClean="0">
                <a:solidFill>
                  <a:srgbClr val="00B0F0"/>
                </a:solidFill>
              </a:rPr>
              <a:t>Асивагат</a:t>
            </a:r>
            <a:endParaRPr lang="ru-RU" sz="72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80" y="5517232"/>
            <a:ext cx="28977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B0F0"/>
                </a:solidFill>
              </a:rPr>
              <a:t>Атаки</a:t>
            </a:r>
            <a:endParaRPr lang="ru-RU" sz="6000" b="1" dirty="0">
              <a:solidFill>
                <a:srgbClr val="00B0F0"/>
              </a:solidFill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4644008" y="5229200"/>
            <a:ext cx="648072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63888" y="4509120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err="1" smtClean="0">
                <a:solidFill>
                  <a:srgbClr val="00B0F0"/>
                </a:solidFill>
              </a:rPr>
              <a:t>Микулай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8" name="Стрелка вверх 7"/>
          <p:cNvSpPr/>
          <p:nvPr/>
        </p:nvSpPr>
        <p:spPr>
          <a:xfrm>
            <a:off x="4716016" y="4293096"/>
            <a:ext cx="504056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563888" y="3501008"/>
            <a:ext cx="4084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</a:rPr>
              <a:t>Николай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10" name="Стрелка вверх 9"/>
          <p:cNvSpPr/>
          <p:nvPr/>
        </p:nvSpPr>
        <p:spPr>
          <a:xfrm>
            <a:off x="4716016" y="3212976"/>
            <a:ext cx="504056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707904" y="2420888"/>
            <a:ext cx="2708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</a:rPr>
              <a:t>Борис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12" name="Стрелка вверх 11"/>
          <p:cNvSpPr/>
          <p:nvPr/>
        </p:nvSpPr>
        <p:spPr>
          <a:xfrm>
            <a:off x="4716016" y="2132856"/>
            <a:ext cx="432048" cy="5760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779912" y="1412776"/>
            <a:ext cx="30343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</a:rPr>
              <a:t>Сергей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4716016" y="1268760"/>
            <a:ext cx="360040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923928" y="476672"/>
            <a:ext cx="2597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</a:rPr>
              <a:t>Елена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ёна\Downloads\IMG-761c4df3511a8a9523e5eedc5790b462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600" y="404664"/>
            <a:ext cx="7670800" cy="50405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5733256"/>
            <a:ext cx="7380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Борис Николаевич с супругой Клавдией Николаевной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ёна\Downloads\IMG-da724bbfdf82e9c02a3d3a6eb6f4e588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60648"/>
            <a:ext cx="5472608" cy="50578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63688" y="5301208"/>
            <a:ext cx="5629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B0F0"/>
                </a:solidFill>
              </a:rPr>
              <a:t>Б</a:t>
            </a:r>
            <a:r>
              <a:rPr lang="ru-RU" sz="3200" b="1" dirty="0" smtClean="0">
                <a:solidFill>
                  <a:srgbClr val="00B0F0"/>
                </a:solidFill>
              </a:rPr>
              <a:t>ольшая </a:t>
            </a:r>
            <a:r>
              <a:rPr lang="ru-RU" sz="3200" b="1" dirty="0" smtClean="0">
                <a:solidFill>
                  <a:srgbClr val="00B0F0"/>
                </a:solidFill>
              </a:rPr>
              <a:t>семья </a:t>
            </a:r>
            <a:r>
              <a:rPr lang="ru-RU" sz="3200" b="1" dirty="0" err="1" smtClean="0">
                <a:solidFill>
                  <a:srgbClr val="00B0F0"/>
                </a:solidFill>
              </a:rPr>
              <a:t>Атакиных</a:t>
            </a:r>
            <a:endParaRPr lang="ru-RU" sz="32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ёна\Downloads\IMG-9456d2cf6dbd74ad725a6e9a9d4b258f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32656"/>
            <a:ext cx="6924464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ёна\Downloads\IMG-a17ba6ad252e1f35ad7e63e7549ec6c9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4320480" cy="4320480"/>
          </a:xfrm>
          <a:prstGeom prst="rect">
            <a:avLst/>
          </a:prstGeom>
          <a:noFill/>
        </p:spPr>
      </p:pic>
      <p:pic>
        <p:nvPicPr>
          <p:cNvPr id="4099" name="Picture 3" descr="C:\Users\Алёна\Downloads\IMG-8f6e53ea58e5bcbce3f64ececa551e6f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916832"/>
            <a:ext cx="4680520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2924944"/>
            <a:ext cx="55547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B0F0"/>
                </a:solidFill>
              </a:rPr>
              <a:t>Спасибо за внимание</a:t>
            </a:r>
            <a:r>
              <a:rPr lang="ru-RU" dirty="0" smtClean="0"/>
              <a:t>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14</TotalTime>
  <Words>20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 Степанова</dc:creator>
  <cp:lastModifiedBy>Алёна</cp:lastModifiedBy>
  <cp:revision>4</cp:revision>
  <dcterms:created xsi:type="dcterms:W3CDTF">2018-10-11T15:10:57Z</dcterms:created>
  <dcterms:modified xsi:type="dcterms:W3CDTF">2018-10-11T23:30:23Z</dcterms:modified>
</cp:coreProperties>
</file>