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20486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err="1" smtClean="0">
                <a:solidFill>
                  <a:srgbClr val="00B0F0"/>
                </a:solidFill>
              </a:rPr>
              <a:t>Асивагат</a:t>
            </a:r>
            <a:endParaRPr lang="ru-RU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5517232"/>
            <a:ext cx="2897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F0"/>
                </a:solidFill>
              </a:rPr>
              <a:t>Атаки</a:t>
            </a:r>
            <a:endParaRPr lang="ru-RU" sz="6000" b="1" dirty="0">
              <a:solidFill>
                <a:srgbClr val="00B0F0"/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644008" y="5229200"/>
            <a:ext cx="64807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450912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B0F0"/>
                </a:solidFill>
              </a:rPr>
              <a:t>Микулай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4716016" y="4293096"/>
            <a:ext cx="504056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63888" y="3501008"/>
            <a:ext cx="408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Николай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4716016" y="3212976"/>
            <a:ext cx="50405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07904" y="2420888"/>
            <a:ext cx="270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Борис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4716016" y="2132856"/>
            <a:ext cx="432048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79912" y="1412776"/>
            <a:ext cx="3034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Сергей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4716016" y="1268760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23928" y="476672"/>
            <a:ext cx="2597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Елена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а\Downloads\IMG-761c4df3511a8a9523e5eedc5790b462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404664"/>
            <a:ext cx="7670800" cy="50405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5733256"/>
            <a:ext cx="7380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Борис Николаевич с супругой Клавдией Николаевной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ёна\Downloads\IMG-da724bbfdf82e9c02a3d3a6eb6f4e588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472608" cy="50578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63688" y="5301208"/>
            <a:ext cx="5629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Б</a:t>
            </a:r>
            <a:r>
              <a:rPr lang="ru-RU" sz="3200" b="1" dirty="0" smtClean="0">
                <a:solidFill>
                  <a:srgbClr val="00B0F0"/>
                </a:solidFill>
              </a:rPr>
              <a:t>ольшая </a:t>
            </a:r>
            <a:r>
              <a:rPr lang="ru-RU" sz="3200" b="1" dirty="0" smtClean="0">
                <a:solidFill>
                  <a:srgbClr val="00B0F0"/>
                </a:solidFill>
              </a:rPr>
              <a:t>семья </a:t>
            </a:r>
            <a:r>
              <a:rPr lang="ru-RU" sz="3200" b="1" dirty="0" err="1" smtClean="0">
                <a:solidFill>
                  <a:srgbClr val="00B0F0"/>
                </a:solidFill>
              </a:rPr>
              <a:t>Атакиных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ёна\Downloads\IMG-9456d2cf6dbd74ad725a6e9a9d4b258f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92446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ёна\Downloads\IMG-a17ba6ad252e1f35ad7e63e7549ec6c9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4320480" cy="4320480"/>
          </a:xfrm>
          <a:prstGeom prst="rect">
            <a:avLst/>
          </a:prstGeom>
          <a:noFill/>
        </p:spPr>
      </p:pic>
      <p:pic>
        <p:nvPicPr>
          <p:cNvPr id="4099" name="Picture 3" descr="C:\Users\Алёна\Downloads\IMG-8f6e53ea58e5bcbce3f64ececa551e6f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916832"/>
            <a:ext cx="46805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924944"/>
            <a:ext cx="5554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</TotalTime>
  <Words>20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Степанова</dc:creator>
  <cp:lastModifiedBy>Алёна</cp:lastModifiedBy>
  <cp:revision>4</cp:revision>
  <dcterms:created xsi:type="dcterms:W3CDTF">2018-10-11T15:10:57Z</dcterms:created>
  <dcterms:modified xsi:type="dcterms:W3CDTF">2018-10-11T23:30:23Z</dcterms:modified>
</cp:coreProperties>
</file>