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470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Заголовок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Овал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Дата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12.10.2018</a:t>
            </a:fld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Содержимое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12.10.2018</a:t>
            </a:fld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6" name="Нижний колонтитул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12.10.2018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12.10.2018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2" name="Содержимое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4" name="Содержимое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12.10.2018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12.10.2018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Содержимое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1" name="Заголовок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Дата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12.10.2018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12.10.2018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12.10.2018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331640" y="2204864"/>
            <a:ext cx="640871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7200" b="1" dirty="0" err="1" smtClean="0">
                <a:solidFill>
                  <a:srgbClr val="00B0F0"/>
                </a:solidFill>
              </a:rPr>
              <a:t>Асивагат</a:t>
            </a:r>
            <a:endParaRPr lang="ru-RU" sz="7200" b="1" dirty="0">
              <a:solidFill>
                <a:srgbClr val="00B0F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491880" y="5517232"/>
            <a:ext cx="289772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6000" b="1" dirty="0" smtClean="0">
                <a:solidFill>
                  <a:srgbClr val="00B0F0"/>
                </a:solidFill>
              </a:rPr>
              <a:t>Атаки</a:t>
            </a:r>
            <a:endParaRPr lang="ru-RU" sz="6000" b="1" dirty="0">
              <a:solidFill>
                <a:srgbClr val="00B0F0"/>
              </a:solidFill>
            </a:endParaRPr>
          </a:p>
        </p:txBody>
      </p:sp>
      <p:sp>
        <p:nvSpPr>
          <p:cNvPr id="5" name="Стрелка вверх 4"/>
          <p:cNvSpPr/>
          <p:nvPr/>
        </p:nvSpPr>
        <p:spPr>
          <a:xfrm>
            <a:off x="4644008" y="5229200"/>
            <a:ext cx="648072" cy="576064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7" name="TextBox 6"/>
          <p:cNvSpPr txBox="1"/>
          <p:nvPr/>
        </p:nvSpPr>
        <p:spPr>
          <a:xfrm>
            <a:off x="3563888" y="4509120"/>
            <a:ext cx="424847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b="1" dirty="0" err="1" smtClean="0">
                <a:solidFill>
                  <a:srgbClr val="00B0F0"/>
                </a:solidFill>
              </a:rPr>
              <a:t>Микулай</a:t>
            </a:r>
            <a:endParaRPr lang="ru-RU" sz="5400" b="1" dirty="0">
              <a:solidFill>
                <a:srgbClr val="00B0F0"/>
              </a:solidFill>
            </a:endParaRPr>
          </a:p>
        </p:txBody>
      </p:sp>
      <p:sp>
        <p:nvSpPr>
          <p:cNvPr id="8" name="Стрелка вверх 7"/>
          <p:cNvSpPr/>
          <p:nvPr/>
        </p:nvSpPr>
        <p:spPr>
          <a:xfrm>
            <a:off x="4716016" y="4293096"/>
            <a:ext cx="504056" cy="504056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TextBox 8"/>
          <p:cNvSpPr txBox="1"/>
          <p:nvPr/>
        </p:nvSpPr>
        <p:spPr>
          <a:xfrm>
            <a:off x="3563888" y="3501008"/>
            <a:ext cx="408440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b="1" dirty="0" smtClean="0">
                <a:solidFill>
                  <a:srgbClr val="00B0F0"/>
                </a:solidFill>
              </a:rPr>
              <a:t>Николай</a:t>
            </a:r>
            <a:endParaRPr lang="ru-RU" sz="5400" b="1" dirty="0">
              <a:solidFill>
                <a:srgbClr val="00B0F0"/>
              </a:solidFill>
            </a:endParaRPr>
          </a:p>
        </p:txBody>
      </p:sp>
      <p:sp>
        <p:nvSpPr>
          <p:cNvPr id="10" name="Стрелка вверх 9"/>
          <p:cNvSpPr/>
          <p:nvPr/>
        </p:nvSpPr>
        <p:spPr>
          <a:xfrm>
            <a:off x="4716016" y="3212976"/>
            <a:ext cx="504056" cy="576064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TextBox 10"/>
          <p:cNvSpPr txBox="1"/>
          <p:nvPr/>
        </p:nvSpPr>
        <p:spPr>
          <a:xfrm>
            <a:off x="3707904" y="2420888"/>
            <a:ext cx="270812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b="1" dirty="0" smtClean="0">
                <a:solidFill>
                  <a:srgbClr val="00B0F0"/>
                </a:solidFill>
              </a:rPr>
              <a:t>Борис</a:t>
            </a:r>
            <a:endParaRPr lang="ru-RU" sz="5400" b="1" dirty="0">
              <a:solidFill>
                <a:srgbClr val="00B0F0"/>
              </a:solidFill>
            </a:endParaRPr>
          </a:p>
        </p:txBody>
      </p:sp>
      <p:sp>
        <p:nvSpPr>
          <p:cNvPr id="12" name="Стрелка вверх 11"/>
          <p:cNvSpPr/>
          <p:nvPr/>
        </p:nvSpPr>
        <p:spPr>
          <a:xfrm>
            <a:off x="4716016" y="2132856"/>
            <a:ext cx="432048" cy="576064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TextBox 12"/>
          <p:cNvSpPr txBox="1"/>
          <p:nvPr/>
        </p:nvSpPr>
        <p:spPr>
          <a:xfrm>
            <a:off x="3779912" y="1412776"/>
            <a:ext cx="303430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b="1" dirty="0" smtClean="0">
                <a:solidFill>
                  <a:srgbClr val="00B0F0"/>
                </a:solidFill>
              </a:rPr>
              <a:t>Сергей</a:t>
            </a:r>
            <a:endParaRPr lang="ru-RU" sz="5400" b="1" dirty="0">
              <a:solidFill>
                <a:srgbClr val="00B0F0"/>
              </a:solidFill>
            </a:endParaRPr>
          </a:p>
        </p:txBody>
      </p:sp>
      <p:sp>
        <p:nvSpPr>
          <p:cNvPr id="14" name="Стрелка вверх 13"/>
          <p:cNvSpPr/>
          <p:nvPr/>
        </p:nvSpPr>
        <p:spPr>
          <a:xfrm>
            <a:off x="4716016" y="1268760"/>
            <a:ext cx="360040" cy="432048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TextBox 14"/>
          <p:cNvSpPr txBox="1"/>
          <p:nvPr/>
        </p:nvSpPr>
        <p:spPr>
          <a:xfrm>
            <a:off x="3923928" y="476672"/>
            <a:ext cx="25970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b="1" dirty="0" smtClean="0">
                <a:solidFill>
                  <a:srgbClr val="00B0F0"/>
                </a:solidFill>
              </a:rPr>
              <a:t>Елена</a:t>
            </a:r>
            <a:endParaRPr lang="ru-RU" sz="5400" b="1" dirty="0">
              <a:solidFill>
                <a:srgbClr val="00B0F0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Алёна\Downloads\IMG-761c4df3511a8a9523e5eedc5790b462-V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6600" y="404664"/>
            <a:ext cx="7670800" cy="504056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1115616" y="5733256"/>
            <a:ext cx="738086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00B0F0"/>
                </a:solidFill>
              </a:rPr>
              <a:t>Борис Николаевич с супругой Клавдией Николаевной</a:t>
            </a:r>
            <a:endParaRPr lang="ru-RU" sz="2400" b="1" dirty="0">
              <a:solidFill>
                <a:srgbClr val="00B0F0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Алёна\Downloads\IMG-da724bbfdf82e9c02a3d3a6eb6f4e588-V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07704" y="260648"/>
            <a:ext cx="5472608" cy="5057887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1763688" y="5301208"/>
            <a:ext cx="562968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solidFill>
                  <a:srgbClr val="00B0F0"/>
                </a:solidFill>
              </a:rPr>
              <a:t>Б</a:t>
            </a:r>
            <a:r>
              <a:rPr lang="ru-RU" sz="3200" b="1" dirty="0" smtClean="0">
                <a:solidFill>
                  <a:srgbClr val="00B0F0"/>
                </a:solidFill>
              </a:rPr>
              <a:t>ольшая </a:t>
            </a:r>
            <a:r>
              <a:rPr lang="ru-RU" sz="3200" b="1" dirty="0" smtClean="0">
                <a:solidFill>
                  <a:srgbClr val="00B0F0"/>
                </a:solidFill>
              </a:rPr>
              <a:t>семья </a:t>
            </a:r>
            <a:r>
              <a:rPr lang="ru-RU" sz="3200" b="1" dirty="0" err="1" smtClean="0">
                <a:solidFill>
                  <a:srgbClr val="00B0F0"/>
                </a:solidFill>
              </a:rPr>
              <a:t>Атакиных</a:t>
            </a:r>
            <a:endParaRPr lang="ru-RU" sz="3200" b="1" dirty="0">
              <a:solidFill>
                <a:srgbClr val="00B0F0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Алёна\Downloads\IMG-9456d2cf6dbd74ad725a6e9a9d4b258f-V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31640" y="332656"/>
            <a:ext cx="6924464" cy="532859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Users\Алёна\Downloads\IMG-a17ba6ad252e1f35ad7e63e7549ec6c9-V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332656"/>
            <a:ext cx="4320480" cy="4320480"/>
          </a:xfrm>
          <a:prstGeom prst="rect">
            <a:avLst/>
          </a:prstGeom>
          <a:noFill/>
        </p:spPr>
      </p:pic>
      <p:pic>
        <p:nvPicPr>
          <p:cNvPr id="4099" name="Picture 3" descr="C:\Users\Алёна\Downloads\IMG-8f6e53ea58e5bcbce3f64ececa551e6f-V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211960" y="1916832"/>
            <a:ext cx="4680520" cy="468052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907704" y="2924944"/>
            <a:ext cx="5554726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400" b="1" dirty="0" smtClean="0">
                <a:solidFill>
                  <a:srgbClr val="00B0F0"/>
                </a:solidFill>
              </a:rPr>
              <a:t>Спасибо за внимание</a:t>
            </a:r>
            <a:r>
              <a:rPr lang="ru-RU" dirty="0" smtClean="0"/>
              <a:t>!</a:t>
            </a:r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Бумажная">
  <a:themeElements>
    <a:clrScheme name="Бумажная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Бумажная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Бумажная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14</TotalTime>
  <Words>20</Words>
  <Application>Microsoft Office PowerPoint</Application>
  <PresentationFormat>Экран (4:3)</PresentationFormat>
  <Paragraphs>10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Бумажная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Елена Степанова</dc:creator>
  <cp:lastModifiedBy>Алёна</cp:lastModifiedBy>
  <cp:revision>4</cp:revision>
  <dcterms:created xsi:type="dcterms:W3CDTF">2018-10-11T15:10:57Z</dcterms:created>
  <dcterms:modified xsi:type="dcterms:W3CDTF">2018-10-11T23:30:23Z</dcterms:modified>
</cp:coreProperties>
</file>