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2060849"/>
            <a:ext cx="47342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Род </a:t>
            </a:r>
            <a:br>
              <a:rPr lang="ru-RU" sz="8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Тэпкэгир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87824" y="5661248"/>
            <a:ext cx="3024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Саңэ</a:t>
            </a:r>
            <a:endParaRPr lang="ru-RU" sz="6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4211960" y="5661248"/>
            <a:ext cx="504056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771800" y="4725144"/>
            <a:ext cx="31683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Самң</a:t>
            </a:r>
            <a:r>
              <a:rPr lang="ru-RU" sz="66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6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верх 5"/>
          <p:cNvSpPr/>
          <p:nvPr/>
        </p:nvSpPr>
        <p:spPr>
          <a:xfrm>
            <a:off x="4211960" y="4653136"/>
            <a:ext cx="484632" cy="5040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3717032"/>
            <a:ext cx="20162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6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аңэ</a:t>
            </a:r>
            <a:endParaRPr lang="ru-RU" sz="6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верх 8"/>
          <p:cNvSpPr/>
          <p:nvPr/>
        </p:nvSpPr>
        <p:spPr>
          <a:xfrm>
            <a:off x="4211960" y="3573016"/>
            <a:ext cx="484632" cy="5463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915816" y="2636912"/>
            <a:ext cx="31683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Бэевул</a:t>
            </a:r>
            <a:endParaRPr lang="ru-RU" sz="6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верх 11"/>
          <p:cNvSpPr/>
          <p:nvPr/>
        </p:nvSpPr>
        <p:spPr>
          <a:xfrm>
            <a:off x="4211960" y="2420888"/>
            <a:ext cx="484632" cy="5463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411760" y="1484784"/>
            <a:ext cx="43313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Берельту</a:t>
            </a:r>
            <a:endParaRPr lang="ru-RU" sz="6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верх 15"/>
          <p:cNvSpPr/>
          <p:nvPr/>
        </p:nvSpPr>
        <p:spPr>
          <a:xfrm>
            <a:off x="4211960" y="1124744"/>
            <a:ext cx="864096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23528" y="260648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5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Полкон</a:t>
            </a:r>
            <a:r>
              <a:rPr lang="ru-RU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Степан Майор</a:t>
            </a:r>
            <a:endParaRPr lang="ru-RU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верх 18"/>
          <p:cNvSpPr/>
          <p:nvPr/>
        </p:nvSpPr>
        <p:spPr>
          <a:xfrm rot="20023806">
            <a:off x="2267744" y="1124744"/>
            <a:ext cx="936104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верх 19"/>
          <p:cNvSpPr/>
          <p:nvPr/>
        </p:nvSpPr>
        <p:spPr>
          <a:xfrm rot="1231367">
            <a:off x="6168690" y="1031953"/>
            <a:ext cx="952804" cy="815757"/>
          </a:xfrm>
          <a:prstGeom prst="upArrow">
            <a:avLst>
              <a:gd name="adj1" fmla="val 5277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animBg="1"/>
      <p:bldP spid="5" grpId="0" build="allAtOnce"/>
      <p:bldP spid="8" grpId="0" build="allAtOnce"/>
      <p:bldP spid="10" grpId="0" build="allAtOnce"/>
      <p:bldP spid="13" grpId="0" build="allAtOnce"/>
      <p:bldP spid="18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0"/>
            <a:ext cx="1278170" cy="68580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Степан</a:t>
            </a:r>
            <a:endParaRPr lang="ru-RU" sz="6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80112" y="1124744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Улгадин</a:t>
            </a:r>
            <a:endParaRPr lang="ru-RU" sz="4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0112" y="1844824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Санди</a:t>
            </a:r>
            <a:endParaRPr lang="ru-RU" sz="4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2120" y="2564904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Эрдэни</a:t>
            </a:r>
            <a:endParaRPr lang="ru-RU" sz="4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52120" y="3356992"/>
            <a:ext cx="27363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Хубусгэй</a:t>
            </a:r>
            <a:endParaRPr lang="ru-RU" sz="4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80112" y="4149080"/>
            <a:ext cx="3048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ыдып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80112" y="4869160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Дамдин</a:t>
            </a:r>
            <a:endParaRPr lang="ru-RU" sz="4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2120" y="5589240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Оричен</a:t>
            </a:r>
            <a:endParaRPr lang="ru-RU" sz="4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580112" y="404664"/>
            <a:ext cx="32403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Сэндэма</a:t>
            </a:r>
            <a:endParaRPr lang="ru-RU" sz="4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979712" y="692696"/>
            <a:ext cx="35283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 flipV="1">
            <a:off x="1979712" y="1412776"/>
            <a:ext cx="35283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flipV="1">
            <a:off x="1979712" y="2132856"/>
            <a:ext cx="35283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 flipV="1">
            <a:off x="1979712" y="2852936"/>
            <a:ext cx="35283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 flipV="1">
            <a:off x="1979712" y="3573016"/>
            <a:ext cx="35283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 flipV="1">
            <a:off x="1979712" y="4437112"/>
            <a:ext cx="35283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 flipV="1">
            <a:off x="1979712" y="5085184"/>
            <a:ext cx="35283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 flipV="1">
            <a:off x="1979712" y="5877272"/>
            <a:ext cx="35283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build="allAtOnce"/>
      <p:bldP spid="5" grpId="0" build="allAtOnce"/>
      <p:bldP spid="6" grpId="0" build="allAtOnce"/>
      <p:bldP spid="7" grpId="0" build="allAtOnce"/>
      <p:bldP spid="8" grpId="0" build="allAtOnce"/>
      <p:bldP spid="9" grpId="0" build="allAtOnce"/>
      <p:bldP spid="10" grpId="0" build="allAtOnce"/>
      <p:bldP spid="1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8640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err="1" smtClean="0">
                <a:solidFill>
                  <a:srgbClr val="FF0000"/>
                </a:solidFill>
              </a:rPr>
              <a:t>Цыдып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2051720" y="980728"/>
            <a:ext cx="187220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923928" y="692696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>
                <a:solidFill>
                  <a:srgbClr val="FF0000"/>
                </a:solidFill>
              </a:rPr>
              <a:t>Цыден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979712" y="2492896"/>
            <a:ext cx="1944216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067944" y="2348880"/>
            <a:ext cx="28852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>
                <a:solidFill>
                  <a:srgbClr val="FF0000"/>
                </a:solidFill>
              </a:rPr>
              <a:t>Цырен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979712" y="4005064"/>
            <a:ext cx="187220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851920" y="3861048"/>
            <a:ext cx="4680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>
                <a:solidFill>
                  <a:srgbClr val="FF0000"/>
                </a:solidFill>
              </a:rPr>
              <a:t>Цыремпил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979712" y="5157192"/>
            <a:ext cx="187220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923928" y="5013176"/>
            <a:ext cx="32577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>
                <a:solidFill>
                  <a:srgbClr val="FF0000"/>
                </a:solidFill>
              </a:rPr>
              <a:t>Эрдэни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7" y="692696"/>
            <a:ext cx="7920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>
                <a:solidFill>
                  <a:srgbClr val="FF0000"/>
                </a:solidFill>
              </a:rPr>
              <a:t>Эрдэни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2123728" y="908720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2051720" y="177281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2123728" y="249289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2123728" y="3284984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2123728" y="393305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2123728" y="4725144"/>
            <a:ext cx="23762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051720" y="5445224"/>
            <a:ext cx="23762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572000" y="620688"/>
            <a:ext cx="22278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Нина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1" y="1268760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Алеша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9992" y="2060848"/>
            <a:ext cx="23381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Артур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2852936"/>
            <a:ext cx="2893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Наташа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3573016"/>
            <a:ext cx="2179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Артем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4365104"/>
            <a:ext cx="2089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err="1" smtClean="0">
                <a:solidFill>
                  <a:srgbClr val="FF0000"/>
                </a:solidFill>
              </a:rPr>
              <a:t>Лаура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5085184"/>
            <a:ext cx="27695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</a:rPr>
              <a:t>Цыдып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7" y="1268760"/>
            <a:ext cx="792087" cy="4824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Артем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2267744" y="1772816"/>
            <a:ext cx="23762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2267744" y="3140968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2195736" y="4509120"/>
            <a:ext cx="24482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04048" y="1484784"/>
            <a:ext cx="2354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err="1" smtClean="0">
                <a:solidFill>
                  <a:srgbClr val="FF0000"/>
                </a:solidFill>
              </a:rPr>
              <a:t>Геркен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2852936"/>
            <a:ext cx="2412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Родион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6056" y="4149080"/>
            <a:ext cx="25298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Жигжит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ёна\Downloads\IMG-06488f43fab98e107e98e746b84366f1-V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61963"/>
            <a:ext cx="6096000" cy="5934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996952"/>
            <a:ext cx="94347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Спасибо за внимание</a:t>
            </a:r>
            <a:r>
              <a:rPr lang="ru-RU" sz="6000" dirty="0" smtClean="0">
                <a:solidFill>
                  <a:srgbClr val="FF0000"/>
                </a:solidFill>
              </a:rPr>
              <a:t>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1119</TotalTime>
  <Words>39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Степанова</dc:creator>
  <cp:lastModifiedBy>Алёна</cp:lastModifiedBy>
  <cp:revision>36</cp:revision>
  <dcterms:created xsi:type="dcterms:W3CDTF">2018-10-09T08:39:57Z</dcterms:created>
  <dcterms:modified xsi:type="dcterms:W3CDTF">2018-10-11T15:10:26Z</dcterms:modified>
</cp:coreProperties>
</file>