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060849"/>
            <a:ext cx="4734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Род </a:t>
            </a:r>
            <a:br>
              <a:rPr lang="ru-RU" sz="8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Тэпкэгир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5661248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Саңэ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4211960" y="5661248"/>
            <a:ext cx="50405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725144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Самң</a:t>
            </a:r>
            <a:r>
              <a:rPr lang="ru-RU" sz="66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4211960" y="4653136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717032"/>
            <a:ext cx="20162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аңэ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4211960" y="3573016"/>
            <a:ext cx="484632" cy="5463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15816" y="2636912"/>
            <a:ext cx="31683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Бэевул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4211960" y="2420888"/>
            <a:ext cx="484632" cy="5463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11760" y="1484784"/>
            <a:ext cx="43313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Берельту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4211960" y="1124744"/>
            <a:ext cx="864096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6064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Полкон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Степан Майор</a:t>
            </a:r>
            <a:endParaRPr lang="ru-RU" sz="5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верх 18"/>
          <p:cNvSpPr/>
          <p:nvPr/>
        </p:nvSpPr>
        <p:spPr>
          <a:xfrm rot="20023806">
            <a:off x="2267744" y="1124744"/>
            <a:ext cx="936104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231367">
            <a:off x="6168690" y="1031953"/>
            <a:ext cx="952804" cy="815757"/>
          </a:xfrm>
          <a:prstGeom prst="upArrow">
            <a:avLst>
              <a:gd name="adj1" fmla="val 527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build="allAtOnce"/>
      <p:bldP spid="8" grpId="0" build="allAtOnce"/>
      <p:bldP spid="10" grpId="0" build="allAtOnce"/>
      <p:bldP spid="13" grpId="0" build="allAtOnce"/>
      <p:bldP spid="1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0"/>
            <a:ext cx="1278170" cy="6858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Степан</a:t>
            </a:r>
            <a:endParaRPr lang="ru-RU" sz="6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112474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Улгадин</a:t>
            </a:r>
            <a:endParaRPr lang="ru-RU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84482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Санди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256490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Эрдэни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356992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Хубусгэй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4149080"/>
            <a:ext cx="3048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ыдып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486916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Дамдин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55892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Оричен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404664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Сэндэма</a:t>
            </a:r>
            <a:endParaRPr lang="ru-RU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79712" y="692696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flipV="1">
            <a:off x="1979712" y="1412776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1979712" y="2132856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1979712" y="2852936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flipV="1">
            <a:off x="1979712" y="3573016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flipV="1">
            <a:off x="1979712" y="4437112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flipV="1">
            <a:off x="1979712" y="5085184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flipV="1">
            <a:off x="1979712" y="5877272"/>
            <a:ext cx="3528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864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err="1" smtClean="0">
                <a:solidFill>
                  <a:srgbClr val="FF0000"/>
                </a:solidFill>
              </a:rPr>
              <a:t>Цыдып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051720" y="980728"/>
            <a:ext cx="187220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69269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Цыден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979712" y="2492896"/>
            <a:ext cx="194421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067944" y="2348880"/>
            <a:ext cx="2885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Цырен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979712" y="4005064"/>
            <a:ext cx="187220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51920" y="386104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Цыремпил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979712" y="5157192"/>
            <a:ext cx="187220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923928" y="5013176"/>
            <a:ext cx="3257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Эрдэни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7" y="692696"/>
            <a:ext cx="7920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Эрдэни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123728" y="908720"/>
            <a:ext cx="22322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051720" y="1772816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23728" y="2492896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23728" y="3284984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123728" y="3933056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4725144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051720" y="5445224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72000" y="620688"/>
            <a:ext cx="2227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Нина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1" y="126876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Алеша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2060848"/>
            <a:ext cx="2338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Артур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852936"/>
            <a:ext cx="2893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Наташа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573016"/>
            <a:ext cx="2179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Артем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365104"/>
            <a:ext cx="20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Лаура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085184"/>
            <a:ext cx="2769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Цыдып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1268760"/>
            <a:ext cx="792087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Артем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267744" y="1772816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267744" y="3140968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95736" y="4509120"/>
            <a:ext cx="24482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4048" y="1484784"/>
            <a:ext cx="2354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Геркен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2852936"/>
            <a:ext cx="2412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Родион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4149080"/>
            <a:ext cx="252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Жигжит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ownloads\IMG-06488f43fab98e107e98e746b84366f1-V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61963"/>
            <a:ext cx="6096000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996952"/>
            <a:ext cx="9434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ru-RU" sz="6000" dirty="0" smtClean="0">
                <a:solidFill>
                  <a:srgbClr val="FF0000"/>
                </a:solidFill>
              </a:rPr>
              <a:t>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1119</TotalTime>
  <Words>39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Степанова</dc:creator>
  <cp:lastModifiedBy>Алёна</cp:lastModifiedBy>
  <cp:revision>36</cp:revision>
  <dcterms:created xsi:type="dcterms:W3CDTF">2018-10-09T08:39:57Z</dcterms:created>
  <dcterms:modified xsi:type="dcterms:W3CDTF">2018-10-11T15:10:26Z</dcterms:modified>
</cp:coreProperties>
</file>