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1772816"/>
            <a:ext cx="61206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Родословная </a:t>
            </a:r>
            <a:r>
              <a:rPr lang="ru-RU" sz="60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Бахановых</a:t>
            </a:r>
            <a:endParaRPr lang="ru-RU" sz="60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Род </a:t>
            </a:r>
            <a:r>
              <a:rPr lang="ru-RU" sz="60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Чонголир</a:t>
            </a:r>
            <a:endParaRPr lang="ru-RU" sz="6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5013176"/>
            <a:ext cx="33843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u="sng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Гамбал</a:t>
            </a:r>
            <a:endParaRPr lang="ru-RU" sz="6000" b="1" u="sng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59832" y="3861048"/>
            <a:ext cx="31307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Бакан</a:t>
            </a:r>
            <a:endParaRPr lang="ru-RU" sz="6000" b="1" u="sng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верх 5"/>
          <p:cNvSpPr/>
          <p:nvPr/>
        </p:nvSpPr>
        <p:spPr>
          <a:xfrm>
            <a:off x="4427984" y="4725144"/>
            <a:ext cx="288032" cy="5760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51520" y="1484784"/>
            <a:ext cx="1944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Митчан</a:t>
            </a: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1403649" y="764704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Степан</a:t>
            </a:r>
            <a:endParaRPr lang="ru-RU" sz="3600" b="1" u="sng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03848" y="692696"/>
            <a:ext cx="18722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Дархан</a:t>
            </a:r>
            <a:endParaRPr lang="ru-RU" sz="3600" b="1" u="sng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32040" y="692696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Мунхо</a:t>
            </a:r>
            <a:endParaRPr lang="ru-RU" sz="3600" b="1" u="sng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16216" y="1196752"/>
            <a:ext cx="1152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Бато</a:t>
            </a:r>
            <a:endParaRPr lang="ru-RU" sz="3600" b="1" u="sng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48264" y="1700808"/>
            <a:ext cx="16605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Сергей</a:t>
            </a:r>
            <a:endParaRPr lang="ru-RU" sz="3600" b="1" u="sng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трелка вверх 13"/>
          <p:cNvSpPr/>
          <p:nvPr/>
        </p:nvSpPr>
        <p:spPr>
          <a:xfrm rot="17758125" flipH="1">
            <a:off x="2647186" y="1568698"/>
            <a:ext cx="45720" cy="20142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верх 14"/>
          <p:cNvSpPr/>
          <p:nvPr/>
        </p:nvSpPr>
        <p:spPr>
          <a:xfrm rot="19422267">
            <a:off x="3364107" y="1289551"/>
            <a:ext cx="45719" cy="177289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верх 15"/>
          <p:cNvSpPr/>
          <p:nvPr/>
        </p:nvSpPr>
        <p:spPr>
          <a:xfrm flipH="1">
            <a:off x="4499991" y="1268760"/>
            <a:ext cx="45719" cy="158417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верх 16"/>
          <p:cNvSpPr/>
          <p:nvPr/>
        </p:nvSpPr>
        <p:spPr>
          <a:xfrm rot="839087" flipH="1">
            <a:off x="5261789" y="1362931"/>
            <a:ext cx="45719" cy="155435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верх 17"/>
          <p:cNvSpPr/>
          <p:nvPr/>
        </p:nvSpPr>
        <p:spPr>
          <a:xfrm rot="2534660" flipH="1">
            <a:off x="5945835" y="1590057"/>
            <a:ext cx="49511" cy="15355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верх 18"/>
          <p:cNvSpPr/>
          <p:nvPr/>
        </p:nvSpPr>
        <p:spPr>
          <a:xfrm rot="3414206">
            <a:off x="6387136" y="1989173"/>
            <a:ext cx="64141" cy="14456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3491880" y="2780929"/>
            <a:ext cx="24482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u="sng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Дархан</a:t>
            </a:r>
            <a:endParaRPr lang="ru-RU" sz="4800" b="1" u="sng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трелка вверх 20"/>
          <p:cNvSpPr/>
          <p:nvPr/>
        </p:nvSpPr>
        <p:spPr>
          <a:xfrm flipH="1">
            <a:off x="4427984" y="3573016"/>
            <a:ext cx="288032" cy="5760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35896" y="4005064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Дархан</a:t>
            </a:r>
            <a:endParaRPr lang="ru-RU" sz="4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1640" y="1988840"/>
            <a:ext cx="1972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Дарма</a:t>
            </a:r>
            <a:endParaRPr lang="ru-RU" sz="4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1920" y="1268760"/>
            <a:ext cx="19543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Цырен</a:t>
            </a:r>
            <a:endParaRPr lang="ru-RU" sz="4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00192" y="2060848"/>
            <a:ext cx="26061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Евдокия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верх 7"/>
          <p:cNvSpPr/>
          <p:nvPr/>
        </p:nvSpPr>
        <p:spPr>
          <a:xfrm rot="19398750">
            <a:off x="3106480" y="2562357"/>
            <a:ext cx="45719" cy="16176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верх 8"/>
          <p:cNvSpPr/>
          <p:nvPr/>
        </p:nvSpPr>
        <p:spPr>
          <a:xfrm>
            <a:off x="4716016" y="1916832"/>
            <a:ext cx="45719" cy="20162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верх 9"/>
          <p:cNvSpPr/>
          <p:nvPr/>
        </p:nvSpPr>
        <p:spPr>
          <a:xfrm rot="2223907" flipH="1">
            <a:off x="6378127" y="2549640"/>
            <a:ext cx="45719" cy="171303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75656" y="4581128"/>
            <a:ext cx="59046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Цырен</a:t>
            </a:r>
            <a:endParaRPr lang="ru-RU" sz="6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верх 4"/>
          <p:cNvSpPr/>
          <p:nvPr/>
        </p:nvSpPr>
        <p:spPr>
          <a:xfrm rot="19925968">
            <a:off x="2751380" y="3120762"/>
            <a:ext cx="45719" cy="1770684"/>
          </a:xfrm>
          <a:prstGeom prst="upArrow">
            <a:avLst>
              <a:gd name="adj1" fmla="val 50000"/>
              <a:gd name="adj2" fmla="val 493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верх 5"/>
          <p:cNvSpPr/>
          <p:nvPr/>
        </p:nvSpPr>
        <p:spPr>
          <a:xfrm>
            <a:off x="4355976" y="2996952"/>
            <a:ext cx="72008" cy="172819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верх 6"/>
          <p:cNvSpPr/>
          <p:nvPr/>
        </p:nvSpPr>
        <p:spPr>
          <a:xfrm rot="1341062">
            <a:off x="6004113" y="3196946"/>
            <a:ext cx="66599" cy="166853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11560" y="2060848"/>
            <a:ext cx="2952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Михаил</a:t>
            </a:r>
            <a:endParaRPr lang="ru-RU" sz="4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3848" y="2060848"/>
            <a:ext cx="26355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Сергей</a:t>
            </a:r>
            <a:endParaRPr lang="ru-RU" sz="4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40153" y="2060849"/>
            <a:ext cx="1656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Петр</a:t>
            </a:r>
            <a:endParaRPr lang="ru-RU" sz="4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63888" y="4725144"/>
            <a:ext cx="23977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Сергей</a:t>
            </a:r>
            <a:endParaRPr lang="ru-RU" sz="5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9" y="3573016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Алёна</a:t>
            </a:r>
            <a:endParaRPr lang="ru-RU" sz="5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47864" y="2708920"/>
            <a:ext cx="2664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Николай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28184" y="3501008"/>
            <a:ext cx="23762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Лариса</a:t>
            </a:r>
            <a:endParaRPr lang="ru-RU" sz="4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верх 7"/>
          <p:cNvSpPr/>
          <p:nvPr/>
        </p:nvSpPr>
        <p:spPr>
          <a:xfrm rot="18098918">
            <a:off x="3238940" y="3915601"/>
            <a:ext cx="61300" cy="130656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верх 8"/>
          <p:cNvSpPr/>
          <p:nvPr/>
        </p:nvSpPr>
        <p:spPr>
          <a:xfrm>
            <a:off x="4644008" y="3284984"/>
            <a:ext cx="72008" cy="172819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верх 9"/>
          <p:cNvSpPr/>
          <p:nvPr/>
        </p:nvSpPr>
        <p:spPr>
          <a:xfrm rot="2271425">
            <a:off x="6060967" y="3966907"/>
            <a:ext cx="58422" cy="111778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971600" y="2636912"/>
            <a:ext cx="16275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Никита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верх 12"/>
          <p:cNvSpPr/>
          <p:nvPr/>
        </p:nvSpPr>
        <p:spPr>
          <a:xfrm>
            <a:off x="1763688" y="3140968"/>
            <a:ext cx="72008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843808" y="1988840"/>
            <a:ext cx="16561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Богдан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44008" y="1988840"/>
            <a:ext cx="14971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Сергей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68144" y="2780928"/>
            <a:ext cx="1823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Адиса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80312" y="2780928"/>
            <a:ext cx="19984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Жаргал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трелка вверх 17"/>
          <p:cNvSpPr/>
          <p:nvPr/>
        </p:nvSpPr>
        <p:spPr>
          <a:xfrm>
            <a:off x="3995936" y="2492896"/>
            <a:ext cx="144016" cy="50405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верх 18"/>
          <p:cNvSpPr/>
          <p:nvPr/>
        </p:nvSpPr>
        <p:spPr>
          <a:xfrm>
            <a:off x="5292080" y="2564904"/>
            <a:ext cx="45719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верх 19"/>
          <p:cNvSpPr/>
          <p:nvPr/>
        </p:nvSpPr>
        <p:spPr>
          <a:xfrm>
            <a:off x="6588224" y="3284984"/>
            <a:ext cx="144016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верх 20"/>
          <p:cNvSpPr/>
          <p:nvPr/>
        </p:nvSpPr>
        <p:spPr>
          <a:xfrm>
            <a:off x="7668344" y="3284984"/>
            <a:ext cx="144016" cy="3600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67744" y="4293096"/>
            <a:ext cx="38884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accent6">
                    <a:lumMod val="50000"/>
                  </a:schemeClr>
                </a:solidFill>
                <a:latin typeface="TM Times New Roman" pitchFamily="18" charset="0"/>
                <a:cs typeface="TM Times New Roman" pitchFamily="18" charset="0"/>
              </a:rPr>
              <a:t>Алена</a:t>
            </a:r>
            <a:endParaRPr lang="ru-RU" sz="6600" b="1" dirty="0">
              <a:solidFill>
                <a:schemeClr val="accent6">
                  <a:lumMod val="50000"/>
                </a:schemeClr>
              </a:solidFill>
              <a:latin typeface="TM Times New Roman" pitchFamily="18" charset="0"/>
              <a:cs typeface="TM Times New Roman" pitchFamily="18" charset="0"/>
            </a:endParaRPr>
          </a:p>
        </p:txBody>
      </p:sp>
      <p:sp>
        <p:nvSpPr>
          <p:cNvPr id="5" name="Стрелка вверх 4"/>
          <p:cNvSpPr/>
          <p:nvPr/>
        </p:nvSpPr>
        <p:spPr>
          <a:xfrm>
            <a:off x="4211960" y="3429000"/>
            <a:ext cx="72008" cy="108012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059832" y="2348880"/>
            <a:ext cx="25202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  <a:latin typeface="TM Times New Roman" pitchFamily="18" charset="0"/>
                <a:cs typeface="TM Times New Roman" pitchFamily="18" charset="0"/>
              </a:rPr>
              <a:t>Никита</a:t>
            </a:r>
            <a:endParaRPr lang="ru-RU" sz="4800" b="1" dirty="0">
              <a:solidFill>
                <a:schemeClr val="accent6">
                  <a:lumMod val="50000"/>
                </a:schemeClr>
              </a:solidFill>
              <a:latin typeface="TM Times New Roman" pitchFamily="18" charset="0"/>
              <a:cs typeface="TM 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35696" y="1844824"/>
            <a:ext cx="59913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</a:rPr>
              <a:t>Спасибо за внимание!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235</TotalTime>
  <Words>36</Words>
  <Application>Microsoft Office PowerPoint</Application>
  <PresentationFormat>Экран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 Степанова</dc:creator>
  <cp:lastModifiedBy>Алёна</cp:lastModifiedBy>
  <cp:revision>30</cp:revision>
  <dcterms:created xsi:type="dcterms:W3CDTF">2018-10-09T02:10:00Z</dcterms:created>
  <dcterms:modified xsi:type="dcterms:W3CDTF">2018-10-11T23:29:19Z</dcterms:modified>
</cp:coreProperties>
</file>