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772816"/>
            <a:ext cx="6120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Родословная </a:t>
            </a:r>
            <a:r>
              <a:rPr lang="ru-RU" sz="6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Бахановых</a:t>
            </a:r>
            <a:endParaRPr lang="ru-RU" sz="6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 </a:t>
            </a:r>
            <a:r>
              <a:rPr lang="ru-RU" sz="6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Чонголир</a:t>
            </a:r>
            <a:endParaRPr lang="ru-RU" sz="6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5816" y="5013176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Гамбал</a:t>
            </a:r>
            <a:endParaRPr lang="ru-RU" sz="6000" b="1" u="sng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3861048"/>
            <a:ext cx="31307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Бакан</a:t>
            </a:r>
            <a:endParaRPr lang="ru-RU" sz="6000" b="1" u="sng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верх 5"/>
          <p:cNvSpPr/>
          <p:nvPr/>
        </p:nvSpPr>
        <p:spPr>
          <a:xfrm>
            <a:off x="4427984" y="4725144"/>
            <a:ext cx="288032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51520" y="1484784"/>
            <a:ext cx="1944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Митчан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403649" y="764704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Степан</a:t>
            </a:r>
            <a:endParaRPr lang="ru-RU" sz="3600" b="1" u="sng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3848" y="692696"/>
            <a:ext cx="1872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Дархан</a:t>
            </a:r>
            <a:endParaRPr lang="ru-RU" sz="3600" b="1" u="sng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2040" y="69269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Мунхо</a:t>
            </a:r>
            <a:endParaRPr lang="ru-RU" sz="3600" b="1" u="sng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6216" y="1196752"/>
            <a:ext cx="1152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Бато</a:t>
            </a:r>
            <a:endParaRPr lang="ru-RU" sz="3600" b="1" u="sng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48264" y="1700808"/>
            <a:ext cx="1660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Сергей</a:t>
            </a:r>
            <a:endParaRPr lang="ru-RU" sz="3600" b="1" u="sng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верх 13"/>
          <p:cNvSpPr/>
          <p:nvPr/>
        </p:nvSpPr>
        <p:spPr>
          <a:xfrm rot="17758125" flipH="1">
            <a:off x="2647186" y="1568698"/>
            <a:ext cx="45720" cy="20142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19422267">
            <a:off x="3364107" y="1289551"/>
            <a:ext cx="45719" cy="17728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flipH="1">
            <a:off x="4499991" y="1268760"/>
            <a:ext cx="45719" cy="15841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 rot="839087" flipH="1">
            <a:off x="5261789" y="1362931"/>
            <a:ext cx="45719" cy="15543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 rot="2534660" flipH="1">
            <a:off x="5945835" y="1590057"/>
            <a:ext cx="49511" cy="15355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 rot="3414206">
            <a:off x="6387136" y="1989173"/>
            <a:ext cx="64141" cy="14456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491880" y="2780929"/>
            <a:ext cx="2448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Дархан</a:t>
            </a:r>
            <a:endParaRPr lang="ru-RU" sz="4800" b="1" u="sng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верх 20"/>
          <p:cNvSpPr/>
          <p:nvPr/>
        </p:nvSpPr>
        <p:spPr>
          <a:xfrm flipH="1">
            <a:off x="4427984" y="3573016"/>
            <a:ext cx="288032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6" y="4005064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Дархан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988840"/>
            <a:ext cx="1972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Дарма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1268760"/>
            <a:ext cx="19543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Цырен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2060848"/>
            <a:ext cx="2606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Евдокия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верх 7"/>
          <p:cNvSpPr/>
          <p:nvPr/>
        </p:nvSpPr>
        <p:spPr>
          <a:xfrm rot="19398750">
            <a:off x="3106480" y="2562357"/>
            <a:ext cx="45719" cy="161762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>
            <a:off x="4716016" y="1916832"/>
            <a:ext cx="45719" cy="20162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2223907" flipH="1">
            <a:off x="6378127" y="2549640"/>
            <a:ext cx="45719" cy="17130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4581128"/>
            <a:ext cx="5904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Цырен</a:t>
            </a:r>
            <a:endParaRPr lang="ru-RU" sz="6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верх 4"/>
          <p:cNvSpPr/>
          <p:nvPr/>
        </p:nvSpPr>
        <p:spPr>
          <a:xfrm rot="19925968">
            <a:off x="2751380" y="3120762"/>
            <a:ext cx="45719" cy="1770684"/>
          </a:xfrm>
          <a:prstGeom prst="upArrow">
            <a:avLst>
              <a:gd name="adj1" fmla="val 50000"/>
              <a:gd name="adj2" fmla="val 493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>
            <a:off x="4355976" y="2996952"/>
            <a:ext cx="72008" cy="17281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341062">
            <a:off x="6004113" y="3196946"/>
            <a:ext cx="66599" cy="16685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11560" y="2060848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Михаил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3848" y="2060848"/>
            <a:ext cx="2635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Сергей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0153" y="2060849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Петр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888" y="4725144"/>
            <a:ext cx="2397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Сергей</a:t>
            </a:r>
            <a:endParaRPr lang="ru-RU" sz="5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9" y="3573016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Алёна</a:t>
            </a:r>
            <a:endParaRPr lang="ru-RU" sz="5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864" y="2708920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Николай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3501008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Лариса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верх 7"/>
          <p:cNvSpPr/>
          <p:nvPr/>
        </p:nvSpPr>
        <p:spPr>
          <a:xfrm rot="18098918">
            <a:off x="3238940" y="3915601"/>
            <a:ext cx="61300" cy="130656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>
            <a:off x="4644008" y="3284984"/>
            <a:ext cx="72008" cy="17281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2271425">
            <a:off x="6060967" y="3966907"/>
            <a:ext cx="58422" cy="11177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71600" y="2636912"/>
            <a:ext cx="1627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Никита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верх 12"/>
          <p:cNvSpPr/>
          <p:nvPr/>
        </p:nvSpPr>
        <p:spPr>
          <a:xfrm>
            <a:off x="1763688" y="3140968"/>
            <a:ext cx="72008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843808" y="1988840"/>
            <a:ext cx="1656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Богдан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1988840"/>
            <a:ext cx="1497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Сергей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8144" y="2780928"/>
            <a:ext cx="1823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Адиса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80312" y="2780928"/>
            <a:ext cx="199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Жаргал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верх 17"/>
          <p:cNvSpPr/>
          <p:nvPr/>
        </p:nvSpPr>
        <p:spPr>
          <a:xfrm>
            <a:off x="3995936" y="2492896"/>
            <a:ext cx="144016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>
            <a:off x="5292080" y="2564904"/>
            <a:ext cx="45719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6588224" y="3284984"/>
            <a:ext cx="144016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>
            <a:off x="7668344" y="3284984"/>
            <a:ext cx="144016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7744" y="4293096"/>
            <a:ext cx="38884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6">
                    <a:lumMod val="50000"/>
                  </a:schemeClr>
                </a:solidFill>
                <a:latin typeface="TM Times New Roman" pitchFamily="18" charset="0"/>
                <a:cs typeface="TM Times New Roman" pitchFamily="18" charset="0"/>
              </a:rPr>
              <a:t>Алена</a:t>
            </a:r>
            <a:endParaRPr lang="ru-RU" sz="6600" b="1" dirty="0">
              <a:solidFill>
                <a:schemeClr val="accent6">
                  <a:lumMod val="50000"/>
                </a:schemeClr>
              </a:solidFill>
              <a:latin typeface="TM Times New Roman" pitchFamily="18" charset="0"/>
              <a:cs typeface="TM Times New Roman" pitchFamily="18" charset="0"/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4211960" y="3429000"/>
            <a:ext cx="72008" cy="108012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059832" y="2348880"/>
            <a:ext cx="2520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M Times New Roman" pitchFamily="18" charset="0"/>
                <a:cs typeface="TM Times New Roman" pitchFamily="18" charset="0"/>
              </a:rPr>
              <a:t>Никита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M Times New Roman" pitchFamily="18" charset="0"/>
              <a:cs typeface="TM 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844824"/>
            <a:ext cx="59913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235</TotalTime>
  <Words>36</Words>
  <Application>Microsoft Office PowerPoint</Application>
  <PresentationFormat>Экран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 Степанова</dc:creator>
  <cp:lastModifiedBy>Алёна</cp:lastModifiedBy>
  <cp:revision>30</cp:revision>
  <dcterms:created xsi:type="dcterms:W3CDTF">2018-10-09T02:10:00Z</dcterms:created>
  <dcterms:modified xsi:type="dcterms:W3CDTF">2018-10-11T23:29:19Z</dcterms:modified>
</cp:coreProperties>
</file>