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65" r:id="rId4"/>
    <p:sldId id="258" r:id="rId5"/>
    <p:sldId id="259" r:id="rId6"/>
    <p:sldId id="262" r:id="rId7"/>
    <p:sldId id="264" r:id="rId8"/>
    <p:sldId id="263" r:id="rId9"/>
    <p:sldId id="261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3" autoAdjust="0"/>
    <p:restoredTop sz="94624" autoAdjust="0"/>
  </p:normalViewPr>
  <p:slideViewPr>
    <p:cSldViewPr>
      <p:cViewPr varScale="1">
        <p:scale>
          <a:sx n="65" d="100"/>
          <a:sy n="65" d="100"/>
        </p:scale>
        <p:origin x="-144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320733-5A73-43CF-AF5C-CC3CA19F9837}" type="datetimeFigureOut">
              <a:rPr lang="ru-RU" smtClean="0"/>
              <a:pPr/>
              <a:t>18.02.2020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CD79CA-8699-4DCB-B5DB-2D07909BF4A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CD79CA-8699-4DCB-B5DB-2D07909BF4A6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ОРел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2319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59632" y="692696"/>
            <a:ext cx="7200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Род </a:t>
            </a:r>
          </a:p>
          <a:p>
            <a:pPr algn="ctr"/>
            <a:r>
              <a:rPr lang="ru-RU" sz="6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ru-RU" sz="6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Чолкогир</a:t>
            </a:r>
            <a:endParaRPr lang="ru-RU" sz="6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flipH="1">
            <a:off x="3635894" y="5805264"/>
            <a:ext cx="216024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Чукен</a:t>
            </a:r>
            <a:endParaRPr lang="ru-RU" sz="4400" b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трелка вверх 4"/>
          <p:cNvSpPr/>
          <p:nvPr/>
        </p:nvSpPr>
        <p:spPr>
          <a:xfrm>
            <a:off x="4355976" y="5085184"/>
            <a:ext cx="288032" cy="864096"/>
          </a:xfrm>
          <a:prstGeom prst="up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3635896" y="4149080"/>
            <a:ext cx="18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Сикё</a:t>
            </a:r>
            <a:endParaRPr lang="ru-RU" sz="4800" b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трелка вверх 6"/>
          <p:cNvSpPr/>
          <p:nvPr/>
        </p:nvSpPr>
        <p:spPr>
          <a:xfrm>
            <a:off x="4355976" y="3501008"/>
            <a:ext cx="288032" cy="936104"/>
          </a:xfrm>
          <a:prstGeom prst="up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059833" y="2636912"/>
            <a:ext cx="28803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Кокчендо</a:t>
            </a:r>
            <a:endParaRPr lang="ru-RU" sz="4800" b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908720"/>
            <a:ext cx="8748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Дарья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44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Бадма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4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Илья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4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Бато</a:t>
            </a:r>
            <a:endParaRPr lang="ru-RU" sz="4400" b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трелка вверх 9"/>
          <p:cNvSpPr/>
          <p:nvPr/>
        </p:nvSpPr>
        <p:spPr>
          <a:xfrm rot="18707653">
            <a:off x="2623338" y="1313471"/>
            <a:ext cx="149665" cy="1793555"/>
          </a:xfrm>
          <a:prstGeom prst="up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верх 10"/>
          <p:cNvSpPr/>
          <p:nvPr/>
        </p:nvSpPr>
        <p:spPr>
          <a:xfrm>
            <a:off x="3635896" y="1700808"/>
            <a:ext cx="216024" cy="1152128"/>
          </a:xfrm>
          <a:prstGeom prst="up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верх 11"/>
          <p:cNvSpPr/>
          <p:nvPr/>
        </p:nvSpPr>
        <p:spPr>
          <a:xfrm>
            <a:off x="5220072" y="1700808"/>
            <a:ext cx="216024" cy="1152128"/>
          </a:xfrm>
          <a:prstGeom prst="up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верх 12"/>
          <p:cNvSpPr/>
          <p:nvPr/>
        </p:nvSpPr>
        <p:spPr>
          <a:xfrm rot="3259627">
            <a:off x="6595667" y="1194279"/>
            <a:ext cx="159567" cy="2050296"/>
          </a:xfrm>
          <a:prstGeom prst="up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 dirty="0" smtClean="0"/>
              <a:t>БАТО</a:t>
            </a:r>
            <a:endParaRPr lang="ru-RU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vert="wordArtVert">
            <a:normAutofit/>
          </a:bodyPr>
          <a:lstStyle/>
          <a:p>
            <a:pPr>
              <a:buNone/>
            </a:pPr>
            <a:r>
              <a:rPr lang="ru-RU" sz="4000" b="1" u="sng" dirty="0" smtClean="0">
                <a:solidFill>
                  <a:schemeClr val="accent4">
                    <a:lumMod val="75000"/>
                  </a:schemeClr>
                </a:solidFill>
              </a:rPr>
              <a:t>Олег</a:t>
            </a:r>
          </a:p>
          <a:p>
            <a:pPr>
              <a:buNone/>
            </a:pPr>
            <a:r>
              <a:rPr lang="ru-RU" sz="4000" b="1" u="sng" dirty="0" smtClean="0">
                <a:solidFill>
                  <a:schemeClr val="accent4">
                    <a:lumMod val="75000"/>
                  </a:schemeClr>
                </a:solidFill>
              </a:rPr>
              <a:t>Игорь</a:t>
            </a:r>
          </a:p>
          <a:p>
            <a:pPr>
              <a:buNone/>
            </a:pPr>
            <a:r>
              <a:rPr lang="ru-RU" sz="4000" b="1" u="sng" dirty="0" smtClean="0">
                <a:solidFill>
                  <a:schemeClr val="accent4">
                    <a:lumMod val="75000"/>
                  </a:schemeClr>
                </a:solidFill>
              </a:rPr>
              <a:t>Нина</a:t>
            </a:r>
          </a:p>
          <a:p>
            <a:pPr>
              <a:buNone/>
            </a:pPr>
            <a:r>
              <a:rPr lang="ru-RU" sz="4000" b="1" u="sng" dirty="0" smtClean="0">
                <a:solidFill>
                  <a:schemeClr val="accent4">
                    <a:lumMod val="75000"/>
                  </a:schemeClr>
                </a:solidFill>
              </a:rPr>
              <a:t>Дарима</a:t>
            </a:r>
          </a:p>
          <a:p>
            <a:pPr>
              <a:buNone/>
            </a:pPr>
            <a:r>
              <a:rPr lang="ru-RU" sz="4000" b="1" u="sng" dirty="0" smtClean="0">
                <a:solidFill>
                  <a:schemeClr val="accent4">
                    <a:lumMod val="75000"/>
                  </a:schemeClr>
                </a:solidFill>
              </a:rPr>
              <a:t>Дарма</a:t>
            </a:r>
          </a:p>
          <a:p>
            <a:pPr>
              <a:buNone/>
            </a:pPr>
            <a:r>
              <a:rPr lang="ru-RU" sz="4000" b="1" u="sng" dirty="0" smtClean="0">
                <a:solidFill>
                  <a:schemeClr val="accent4">
                    <a:lumMod val="75000"/>
                  </a:schemeClr>
                </a:solidFill>
              </a:rPr>
              <a:t>Илья</a:t>
            </a:r>
          </a:p>
          <a:p>
            <a:pPr>
              <a:buNone/>
            </a:pPr>
            <a:r>
              <a:rPr lang="ru-RU" sz="4000" b="1" u="sng" dirty="0" err="1" smtClean="0">
                <a:solidFill>
                  <a:schemeClr val="accent4">
                    <a:lumMod val="75000"/>
                  </a:schemeClr>
                </a:solidFill>
              </a:rPr>
              <a:t>Бадма</a:t>
            </a:r>
            <a:endParaRPr lang="ru-RU" sz="4000" b="1" u="sng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4000" b="1" u="sng" dirty="0" smtClean="0">
                <a:solidFill>
                  <a:schemeClr val="accent4">
                    <a:lumMod val="75000"/>
                  </a:schemeClr>
                </a:solidFill>
              </a:rPr>
              <a:t>Марина</a:t>
            </a:r>
          </a:p>
          <a:p>
            <a:pPr>
              <a:buNone/>
            </a:pPr>
            <a:r>
              <a:rPr lang="ru-RU" sz="4000" b="1" u="sng" dirty="0" smtClean="0">
                <a:solidFill>
                  <a:schemeClr val="accent4">
                    <a:lumMod val="75000"/>
                  </a:schemeClr>
                </a:solidFill>
              </a:rPr>
              <a:t>Сережа</a:t>
            </a:r>
          </a:p>
          <a:p>
            <a:pPr>
              <a:buNone/>
            </a:pPr>
            <a:r>
              <a:rPr lang="ru-RU" sz="4000" b="1" u="sng" dirty="0" smtClean="0">
                <a:solidFill>
                  <a:schemeClr val="accent4">
                    <a:lumMod val="75000"/>
                  </a:schemeClr>
                </a:solidFill>
              </a:rPr>
              <a:t>Оля</a:t>
            </a:r>
            <a:endParaRPr lang="ru-RU" sz="4000" b="1" u="sng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9" y="476672"/>
            <a:ext cx="1510157" cy="6159589"/>
          </a:xfrm>
          <a:prstGeom prst="rect">
            <a:avLst/>
          </a:prstGeom>
          <a:noFill/>
        </p:spPr>
        <p:txBody>
          <a:bodyPr vert="wordArtVert" wrap="square" rtlCol="0" anchor="t">
            <a:spAutoFit/>
          </a:bodyPr>
          <a:lstStyle/>
          <a:p>
            <a:r>
              <a:rPr lang="ru-RU" sz="80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Бато</a:t>
            </a:r>
            <a:endParaRPr lang="ru-RU" sz="8000" b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99992" y="476672"/>
            <a:ext cx="2376264" cy="707886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lvl="0"/>
            <a:r>
              <a:rPr lang="ru-RU" sz="4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4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Олег</a:t>
            </a:r>
            <a:endParaRPr lang="ru-RU" sz="4000" u="sng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980728"/>
            <a:ext cx="2232248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ru-RU" sz="4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Игорь</a:t>
            </a:r>
            <a:endParaRPr lang="ru-RU" sz="4000" b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0" y="1556792"/>
            <a:ext cx="2808312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ru-RU" sz="4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Нина</a:t>
            </a:r>
            <a:endParaRPr lang="ru-RU" sz="4000" b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0" y="2060848"/>
            <a:ext cx="2304256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ru-RU" sz="4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Дарима</a:t>
            </a:r>
            <a:endParaRPr lang="ru-RU" sz="4000" b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2000" y="2708920"/>
            <a:ext cx="2232248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ru-RU" sz="4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Дарма</a:t>
            </a:r>
            <a:endParaRPr lang="ru-RU" sz="4000" b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0" y="3429000"/>
            <a:ext cx="2160240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ru-RU" sz="4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Илья</a:t>
            </a:r>
            <a:endParaRPr lang="ru-RU" sz="4000" b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0" y="4077072"/>
            <a:ext cx="3096344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Бадма</a:t>
            </a:r>
            <a:endParaRPr lang="ru-RU" sz="4000" b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72000" y="4653136"/>
            <a:ext cx="252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Марина</a:t>
            </a:r>
            <a:endParaRPr lang="ru-RU" sz="4000" b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0" y="5229200"/>
            <a:ext cx="30963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Сережа</a:t>
            </a:r>
            <a:endParaRPr lang="ru-RU" sz="4000" b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трелка вправо 17"/>
          <p:cNvSpPr/>
          <p:nvPr/>
        </p:nvSpPr>
        <p:spPr>
          <a:xfrm>
            <a:off x="1979712" y="836712"/>
            <a:ext cx="2448272" cy="14401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>
            <a:off x="1979712" y="5085184"/>
            <a:ext cx="2520280" cy="14401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право 19"/>
          <p:cNvSpPr/>
          <p:nvPr/>
        </p:nvSpPr>
        <p:spPr>
          <a:xfrm>
            <a:off x="1979712" y="1988840"/>
            <a:ext cx="2448272" cy="14401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>
            <a:off x="1979712" y="2564904"/>
            <a:ext cx="2448272" cy="14401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право 21"/>
          <p:cNvSpPr/>
          <p:nvPr/>
        </p:nvSpPr>
        <p:spPr>
          <a:xfrm>
            <a:off x="1979712" y="3212976"/>
            <a:ext cx="2448272" cy="14401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право 22"/>
          <p:cNvSpPr/>
          <p:nvPr/>
        </p:nvSpPr>
        <p:spPr>
          <a:xfrm>
            <a:off x="1979712" y="1340768"/>
            <a:ext cx="2448272" cy="14401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право 23"/>
          <p:cNvSpPr/>
          <p:nvPr/>
        </p:nvSpPr>
        <p:spPr>
          <a:xfrm>
            <a:off x="1979712" y="3861048"/>
            <a:ext cx="2520280" cy="14401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право 24"/>
          <p:cNvSpPr/>
          <p:nvPr/>
        </p:nvSpPr>
        <p:spPr>
          <a:xfrm>
            <a:off x="1979712" y="4509120"/>
            <a:ext cx="2520280" cy="14401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право 25"/>
          <p:cNvSpPr/>
          <p:nvPr/>
        </p:nvSpPr>
        <p:spPr>
          <a:xfrm>
            <a:off x="1979712" y="5661248"/>
            <a:ext cx="2520280" cy="144015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4860032" y="5805264"/>
            <a:ext cx="16537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u="sng" dirty="0" smtClean="0">
                <a:solidFill>
                  <a:srgbClr val="002060"/>
                </a:solidFill>
              </a:rPr>
              <a:t>Оля</a:t>
            </a:r>
            <a:endParaRPr lang="ru-RU" sz="4000" b="1" u="sng" dirty="0">
              <a:solidFill>
                <a:srgbClr val="002060"/>
              </a:solidFill>
            </a:endParaRPr>
          </a:p>
        </p:txBody>
      </p:sp>
      <p:sp>
        <p:nvSpPr>
          <p:cNvPr id="28" name="Стрелка вправо 27"/>
          <p:cNvSpPr/>
          <p:nvPr/>
        </p:nvSpPr>
        <p:spPr>
          <a:xfrm>
            <a:off x="1979712" y="6237312"/>
            <a:ext cx="2592288" cy="14401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07904" y="414908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Дарима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47664" y="2708920"/>
            <a:ext cx="22322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Чингис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123728" y="1700808"/>
            <a:ext cx="24482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Сультим</a:t>
            </a:r>
            <a:endParaRPr lang="ru-RU" sz="4000" b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48064" y="1700808"/>
            <a:ext cx="1889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Дарма</a:t>
            </a:r>
            <a:endParaRPr lang="ru-RU" sz="4000" b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12160" y="2780928"/>
            <a:ext cx="1584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Бато</a:t>
            </a:r>
            <a:endParaRPr lang="ru-RU" sz="4000" b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трелка вверх 10"/>
          <p:cNvSpPr/>
          <p:nvPr/>
        </p:nvSpPr>
        <p:spPr>
          <a:xfrm rot="19148121" flipH="1">
            <a:off x="3919567" y="3227556"/>
            <a:ext cx="148684" cy="1179066"/>
          </a:xfrm>
          <a:prstGeom prst="upArrow">
            <a:avLst>
              <a:gd name="adj1" fmla="val 50000"/>
              <a:gd name="adj2" fmla="val 49382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2" name="Стрелка вверх 11"/>
          <p:cNvSpPr/>
          <p:nvPr/>
        </p:nvSpPr>
        <p:spPr>
          <a:xfrm rot="2656406" flipH="1">
            <a:off x="5738540" y="3266796"/>
            <a:ext cx="152098" cy="1224499"/>
          </a:xfrm>
          <a:prstGeom prst="upArrow">
            <a:avLst>
              <a:gd name="adj1" fmla="val 50000"/>
              <a:gd name="adj2" fmla="val 49382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верх 12"/>
          <p:cNvSpPr/>
          <p:nvPr/>
        </p:nvSpPr>
        <p:spPr>
          <a:xfrm rot="20557793">
            <a:off x="4415364" y="2260394"/>
            <a:ext cx="158945" cy="1944216"/>
          </a:xfrm>
          <a:prstGeom prst="up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верх 13"/>
          <p:cNvSpPr/>
          <p:nvPr/>
        </p:nvSpPr>
        <p:spPr>
          <a:xfrm rot="720668">
            <a:off x="5207008" y="2250870"/>
            <a:ext cx="150897" cy="1966455"/>
          </a:xfrm>
          <a:prstGeom prst="up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лёна\Downloads\IMG-f337d01e62e0ff861bf8367f225ecac3-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620688"/>
            <a:ext cx="5088565" cy="381642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691680" y="5013176"/>
            <a:ext cx="7240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Дедушка </a:t>
            </a:r>
            <a:r>
              <a:rPr lang="ru-RU" sz="3200" b="1" dirty="0" err="1" smtClean="0">
                <a:solidFill>
                  <a:srgbClr val="FF0000"/>
                </a:solidFill>
              </a:rPr>
              <a:t>Бато</a:t>
            </a:r>
            <a:r>
              <a:rPr lang="ru-RU" sz="3200" b="1" dirty="0" smtClean="0">
                <a:solidFill>
                  <a:srgbClr val="FF0000"/>
                </a:solidFill>
              </a:rPr>
              <a:t> и Бабушка </a:t>
            </a:r>
            <a:r>
              <a:rPr lang="ru-RU" sz="3200" b="1" dirty="0" err="1" smtClean="0">
                <a:solidFill>
                  <a:srgbClr val="FF0000"/>
                </a:solidFill>
              </a:rPr>
              <a:t>Цыцык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Pictures\100_859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548680"/>
            <a:ext cx="3792537" cy="57324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Алёна\Downloads\IMG-316e54766a9daf9578cddd29ea98aed6-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412776"/>
            <a:ext cx="5400600" cy="38018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95736" y="3140968"/>
            <a:ext cx="56166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u="sng" dirty="0" smtClean="0">
                <a:solidFill>
                  <a:srgbClr val="002060"/>
                </a:solidFill>
              </a:rPr>
              <a:t>Спасибо за внимание!</a:t>
            </a:r>
            <a:endParaRPr lang="ru-RU" sz="4000" b="1" u="sng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586</TotalTime>
  <Words>57</Words>
  <Application>Microsoft Office PowerPoint</Application>
  <PresentationFormat>Экран (4:3)</PresentationFormat>
  <Paragraphs>36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Апекс</vt:lpstr>
      <vt:lpstr>Слайд 1</vt:lpstr>
      <vt:lpstr>Слайд 2</vt:lpstr>
      <vt:lpstr>БАТО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 Степанова</dc:creator>
  <cp:lastModifiedBy>Алёна</cp:lastModifiedBy>
  <cp:revision>56</cp:revision>
  <dcterms:created xsi:type="dcterms:W3CDTF">2018-10-07T09:51:36Z</dcterms:created>
  <dcterms:modified xsi:type="dcterms:W3CDTF">2020-02-18T06:07:58Z</dcterms:modified>
</cp:coreProperties>
</file>