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2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20733-5A73-43CF-AF5C-CC3CA19F9837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D79CA-8699-4DCB-B5DB-2D07909BF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D79CA-8699-4DCB-B5DB-2D07909BF4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Ре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3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692696"/>
            <a:ext cx="72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Род 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Чолкогир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635894" y="5805264"/>
            <a:ext cx="2160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Чукен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355976" y="5085184"/>
            <a:ext cx="288032" cy="86409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635896" y="414908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Сикё</a:t>
            </a:r>
            <a:endParaRPr lang="ru-RU" sz="4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4355976" y="3501008"/>
            <a:ext cx="288032" cy="936104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59833" y="263691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Кокчендо</a:t>
            </a:r>
            <a:endParaRPr lang="ru-RU" sz="4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908720"/>
            <a:ext cx="8748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Дарья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Бадма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Илья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Бато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8707653">
            <a:off x="2623338" y="1313471"/>
            <a:ext cx="149665" cy="179355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3635896" y="1700808"/>
            <a:ext cx="216024" cy="115212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5220072" y="1700808"/>
            <a:ext cx="216024" cy="1152128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3259627">
            <a:off x="6595667" y="1194279"/>
            <a:ext cx="159567" cy="205029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БАТО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wordArtVert">
            <a:normAutofit/>
          </a:bodyPr>
          <a:lstStyle/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Олег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Игорь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Нина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Дарима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Дарма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Илья</a:t>
            </a:r>
          </a:p>
          <a:p>
            <a:pPr>
              <a:buNone/>
            </a:pPr>
            <a:r>
              <a:rPr lang="ru-RU" sz="4000" b="1" u="sng" dirty="0" err="1" smtClean="0">
                <a:solidFill>
                  <a:schemeClr val="accent4">
                    <a:lumMod val="75000"/>
                  </a:schemeClr>
                </a:solidFill>
              </a:rPr>
              <a:t>Бадма</a:t>
            </a:r>
            <a:endParaRPr lang="ru-RU" sz="4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Марина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Сережа</a:t>
            </a:r>
          </a:p>
          <a:p>
            <a:pPr>
              <a:buNone/>
            </a:pPr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Оля</a:t>
            </a:r>
            <a:endParaRPr lang="ru-RU" sz="4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476672"/>
            <a:ext cx="1510157" cy="6159589"/>
          </a:xfrm>
          <a:prstGeom prst="rect">
            <a:avLst/>
          </a:prstGeom>
          <a:noFill/>
        </p:spPr>
        <p:txBody>
          <a:bodyPr vert="wordArtVert" wrap="square" rtlCol="0" anchor="t">
            <a:spAutoFit/>
          </a:bodyPr>
          <a:lstStyle/>
          <a:p>
            <a:r>
              <a:rPr lang="ru-RU" sz="8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Бато</a:t>
            </a:r>
            <a:endParaRPr lang="ru-RU" sz="8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476672"/>
            <a:ext cx="2376264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/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Олег</a:t>
            </a:r>
            <a:endParaRPr lang="ru-RU" sz="4000" u="sng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980728"/>
            <a:ext cx="2232248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Игорь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556792"/>
            <a:ext cx="280831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Нина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060848"/>
            <a:ext cx="2304256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Дарима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708920"/>
            <a:ext cx="2232248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Дарма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429000"/>
            <a:ext cx="216024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Илья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077072"/>
            <a:ext cx="3096344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Бадма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6531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Марина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22920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Сережа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979712" y="836712"/>
            <a:ext cx="2448272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979712" y="5085184"/>
            <a:ext cx="2520280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979712" y="1988840"/>
            <a:ext cx="2448272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979712" y="2564904"/>
            <a:ext cx="2448272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979712" y="3212976"/>
            <a:ext cx="2448272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979712" y="1340768"/>
            <a:ext cx="2448272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979712" y="3861048"/>
            <a:ext cx="2520280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979712" y="4509120"/>
            <a:ext cx="2520280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979712" y="5661248"/>
            <a:ext cx="2520280" cy="14401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860032" y="5805264"/>
            <a:ext cx="1653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002060"/>
                </a:solidFill>
              </a:rPr>
              <a:t>Оля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1979712" y="6237312"/>
            <a:ext cx="2592288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414908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Дарима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70892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Чингис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1700808"/>
            <a:ext cx="2448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Сультим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1700808"/>
            <a:ext cx="1889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Дарма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278092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Бато</a:t>
            </a:r>
            <a:endParaRPr lang="ru-RU" sz="4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9148121" flipH="1">
            <a:off x="3919567" y="3227556"/>
            <a:ext cx="148684" cy="1179066"/>
          </a:xfrm>
          <a:prstGeom prst="upArrow">
            <a:avLst>
              <a:gd name="adj1" fmla="val 50000"/>
              <a:gd name="adj2" fmla="val 4938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 rot="2656406" flipH="1">
            <a:off x="5738540" y="3266796"/>
            <a:ext cx="152098" cy="1224499"/>
          </a:xfrm>
          <a:prstGeom prst="upArrow">
            <a:avLst>
              <a:gd name="adj1" fmla="val 50000"/>
              <a:gd name="adj2" fmla="val 4938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20557793">
            <a:off x="4415364" y="2260394"/>
            <a:ext cx="158945" cy="194421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720668">
            <a:off x="5207008" y="2250870"/>
            <a:ext cx="150897" cy="1966455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ownloads\IMG-f337d01e62e0ff861bf8367f225ecac3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8"/>
            <a:ext cx="5088565" cy="38164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5013176"/>
            <a:ext cx="7240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Дедушка </a:t>
            </a:r>
            <a:r>
              <a:rPr lang="ru-RU" sz="3200" b="1" dirty="0" err="1" smtClean="0">
                <a:solidFill>
                  <a:srgbClr val="FF0000"/>
                </a:solidFill>
              </a:rPr>
              <a:t>Бато</a:t>
            </a:r>
            <a:r>
              <a:rPr lang="ru-RU" sz="3200" b="1" dirty="0" smtClean="0">
                <a:solidFill>
                  <a:srgbClr val="FF0000"/>
                </a:solidFill>
              </a:rPr>
              <a:t> и Бабушка </a:t>
            </a:r>
            <a:r>
              <a:rPr lang="ru-RU" sz="3200" b="1" dirty="0" err="1" smtClean="0">
                <a:solidFill>
                  <a:srgbClr val="FF0000"/>
                </a:solidFill>
              </a:rPr>
              <a:t>Цыцык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100_85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3792537" cy="5732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ёна\Downloads\IMG-316e54766a9daf9578cddd29ea98aed6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400600" cy="3801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314096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586</TotalTime>
  <Words>57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БАТО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Степанова</dc:creator>
  <cp:lastModifiedBy>Алёна</cp:lastModifiedBy>
  <cp:revision>56</cp:revision>
  <dcterms:created xsi:type="dcterms:W3CDTF">2018-10-07T09:51:36Z</dcterms:created>
  <dcterms:modified xsi:type="dcterms:W3CDTF">2020-02-18T06:07:58Z</dcterms:modified>
</cp:coreProperties>
</file>